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</p:sldIdLst>
  <p:sldSz cx="10693400" cy="75565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
<Relationships xmlns="http://schemas.openxmlformats.org/package/2006/relationships">
	<Relationship Id="rId3" Type="http://schemas.openxmlformats.org/officeDocument/2006/relationships/presProps" Target="presProps.xml" />
	<Relationship Id="rId2" Type="http://schemas.openxmlformats.org/officeDocument/2006/relationships/slide" Target="slides/slide1.xml" />
	<Relationship Id="rId1" Type="http://schemas.openxmlformats.org/officeDocument/2006/relationships/slideMaster" Target="slideMasters/slideMaster1.xml" />
	<Relationship Id="rId6" Type="http://schemas.openxmlformats.org/officeDocument/2006/relationships/tableStyles" Target="tableStyles.xml" />
	<Relationship Id="rId5" Type="http://schemas.openxmlformats.org/officeDocument/2006/relationships/theme" Target="theme/theme1.xml" />
	<Relationship Id="rId4" Type="http://schemas.openxmlformats.org/officeDocument/2006/relationships/viewProps" Target="viewProps.xml" />
	<Relationship Id="rId7" Type="http://schemas.openxmlformats.org/officeDocument/2006/relationships/slide" Target="slides/slide2.xml" />
	<Relationship Id="rId8" Type="http://schemas.openxmlformats.org/officeDocument/2006/relationships/slide" Target="slides/slide3.xml" />
	<Relationship Id="rId9" Type="http://schemas.openxmlformats.org/officeDocument/2006/relationships/slide" Target="slides/slide4.xml" />
	<Relationship Id="rId10" Type="http://schemas.openxmlformats.org/officeDocument/2006/relationships/slide" Target="slides/slide5.xml" />
	<Relationship Id="rId11" Type="http://schemas.openxmlformats.org/officeDocument/2006/relationships/slide" Target="slides/slide6.xml" />
	<Relationship Id="rId12" Type="http://schemas.openxmlformats.org/officeDocument/2006/relationships/slide" Target="slides/slide7.xml" />
	<Relationship Id="rId13" Type="http://schemas.openxmlformats.org/officeDocument/2006/relationships/slide" Target="slides/slide8.xml" />
	<Relationship Id="rId14" Type="http://schemas.openxmlformats.org/officeDocument/2006/relationships/slide" Target="slides/slide9.xml" />
	<Relationship Id="rId15" Type="http://schemas.openxmlformats.org/officeDocument/2006/relationships/slide" Target="slides/slide10.xml" />
	<Relationship Id="rId16" Type="http://schemas.openxmlformats.org/officeDocument/2006/relationships/slide" Target="slides/slide11.xml" />
	<Relationship Id="rId17" Type="http://schemas.openxmlformats.org/officeDocument/2006/relationships/slide" Target="slides/slide12.xml" />
	<Relationship Id="rId18" Type="http://schemas.openxmlformats.org/officeDocument/2006/relationships/slide" Target="slides/slide13.xml" />
	<Relationship Id="rId19" Type="http://schemas.openxmlformats.org/officeDocument/2006/relationships/slide" Target="slides/slide14.xml" />
	<Relationship Id="rId20" Type="http://schemas.openxmlformats.org/officeDocument/2006/relationships/slide" Target="slides/slide15.xml" />
	<Relationship Id="rId21" Type="http://schemas.openxmlformats.org/officeDocument/2006/relationships/slide" Target="slides/slide16.xml" />
	<Relationship Id="rId22" Type="http://schemas.openxmlformats.org/officeDocument/2006/relationships/slide" Target="slides/slide17.xml" />
	<Relationship Id="rId23" Type="http://schemas.openxmlformats.org/officeDocument/2006/relationships/slide" Target="slides/slide18.xml" />
	<Relationship Id="rId24" Type="http://schemas.openxmlformats.org/officeDocument/2006/relationships/slide" Target="slides/slide19.xml" />
	<Relationship Id="rId25" Type="http://schemas.openxmlformats.org/officeDocument/2006/relationships/slide" Target="slides/slide20.xml" />
	<Relationship Id="rId26" Type="http://schemas.openxmlformats.org/officeDocument/2006/relationships/slide" Target="slides/slide21.xml" />
	<Relationship Id="rId27" Type="http://schemas.openxmlformats.org/officeDocument/2006/relationships/slide" Target="slides/slide22.xml" />
	<Relationship Id="rId28" Type="http://schemas.openxmlformats.org/officeDocument/2006/relationships/slide" Target="slides/slide23.xml" />
	<Relationship Id="rId29" Type="http://schemas.openxmlformats.org/officeDocument/2006/relationships/slide" Target="slides/slide24.xml" />
	<Relationship Id="rId30" Type="http://schemas.openxmlformats.org/officeDocument/2006/relationships/slide" Target="slides/slide25.xml" />
	<Relationship Id="rId31" Type="http://schemas.openxmlformats.org/officeDocument/2006/relationships/slide" Target="slides/slide26.xml" />
	<Relationship Id="rId32" Type="http://schemas.openxmlformats.org/officeDocument/2006/relationships/slide" Target="slides/slide27.xml" />
	<Relationship Id="rId33" Type="http://schemas.openxmlformats.org/officeDocument/2006/relationships/slide" Target="slides/slide28.xml" />
	<Relationship Id="rId34" Type="http://schemas.openxmlformats.org/officeDocument/2006/relationships/slide" Target="slides/slide29.xml" />
	<Relationship Id="rId35" Type="http://schemas.openxmlformats.org/officeDocument/2006/relationships/slide" Target="slides/slide30.xml" />
	<Relationship Id="rId36" Type="http://schemas.openxmlformats.org/officeDocument/2006/relationships/slide" Target="slides/slide31.xml" />
	<Relationship Id="rId37" Type="http://schemas.openxmlformats.org/officeDocument/2006/relationships/slide" Target="slides/slide32.xml" />
	<Relationship Id="rId38" Type="http://schemas.openxmlformats.org/officeDocument/2006/relationships/slide" Target="slides/slide33.xml" />
	<Relationship Id="rId39" Type="http://schemas.openxmlformats.org/officeDocument/2006/relationships/slide" Target="slides/slide34.xml" />
	<Relationship Id="rId40" Type="http://schemas.openxmlformats.org/officeDocument/2006/relationships/slide" Target="slides/slide35.xml" />
	<Relationship Id="rId41" Type="http://schemas.openxmlformats.org/officeDocument/2006/relationships/slide" Target="slides/slide36.xml" />
	<Relationship Id="rId42" Type="http://schemas.openxmlformats.org/officeDocument/2006/relationships/slide" Target="slides/slide37.xml" />
	<Relationship Id="rId43" Type="http://schemas.openxmlformats.org/officeDocument/2006/relationships/slide" Target="slides/slide38.xml" />
	<Relationship Id="rId44" Type="http://schemas.openxmlformats.org/officeDocument/2006/relationships/slide" Target="slides/slide39.xml" />
	<Relationship Id="rId45" Type="http://schemas.openxmlformats.org/officeDocument/2006/relationships/slide" Target="slides/slide40.xml" />
	<Relationship Id="rId46" Type="http://schemas.openxmlformats.org/officeDocument/2006/relationships/slide" Target="slides/slide41.xml" />
	<Relationship Id="rId47" Type="http://schemas.openxmlformats.org/officeDocument/2006/relationships/slide" Target="slides/slide42.xml" />
	<Relationship Id="rId48" Type="http://schemas.openxmlformats.org/officeDocument/2006/relationships/slide" Target="slides/slide43.xml" />
	<Relationship Id="rId49" Type="http://schemas.openxmlformats.org/officeDocument/2006/relationships/slide" Target="slides/slide44.xml" />
	<Relationship Id="rId50" Type="http://schemas.openxmlformats.org/officeDocument/2006/relationships/slide" Target="slides/slide45.xml" />
	<Relationship Id="rId51" Type="http://schemas.openxmlformats.org/officeDocument/2006/relationships/slide" Target="slides/slide46.xml" />
	<Relationship Id="rId52" Type="http://schemas.openxmlformats.org/officeDocument/2006/relationships/slide" Target="slides/slide47.xml" />
	<Relationship Id="rId53" Type="http://schemas.openxmlformats.org/officeDocument/2006/relationships/slide" Target="slides/slide48.xml" />
	<Relationship Id="rId54" Type="http://schemas.openxmlformats.org/officeDocument/2006/relationships/slide" Target="slides/slide49.xml" />
	<Relationship Id="rId55" Type="http://schemas.openxmlformats.org/officeDocument/2006/relationships/slide" Target="slides/slide50.xml" />
	<Relationship Id="rId56" Type="http://schemas.openxmlformats.org/officeDocument/2006/relationships/slide" Target="slides/slide51.xml" />
	<Relationship Id="rId57" Type="http://schemas.openxmlformats.org/officeDocument/2006/relationships/slide" Target="slides/slide52.xml" />
	<Relationship Id="rId58" Type="http://schemas.openxmlformats.org/officeDocument/2006/relationships/slide" Target="slides/slide53.xml" />
	<Relationship Id="rId59" Type="http://schemas.openxmlformats.org/officeDocument/2006/relationships/slide" Target="slides/slide54.xml" />
	<Relationship Id="rId60" Type="http://schemas.openxmlformats.org/officeDocument/2006/relationships/slide" Target="slides/slide55.xml" />
	<Relationship Id="rId61" Type="http://schemas.openxmlformats.org/officeDocument/2006/relationships/slide" Target="slides/slide56.xml" />
	<Relationship Id="rId62" Type="http://schemas.openxmlformats.org/officeDocument/2006/relationships/slide" Target="slides/slide57.xml" />
	<Relationship Id="rId63" Type="http://schemas.openxmlformats.org/officeDocument/2006/relationships/slide" Target="slides/slide58.xml" />
	<Relationship Id="rId64" Type="http://schemas.openxmlformats.org/officeDocument/2006/relationships/slide" Target="slides/slide59.xml" />
	<Relationship Id="rId65" Type="http://schemas.openxmlformats.org/officeDocument/2006/relationships/slide" Target="slides/slide60.xml" />
	<Relationship Id="rId66" Type="http://schemas.openxmlformats.org/officeDocument/2006/relationships/slide" Target="slides/slide61.xml" />
	<Relationship Id="rId67" Type="http://schemas.openxmlformats.org/officeDocument/2006/relationships/slide" Target="slides/slide62.xml" />
	<Relationship Id="rId68" Type="http://schemas.openxmlformats.org/officeDocument/2006/relationships/slide" Target="slides/slide63.xml" />
	<Relationship Id="rId69" Type="http://schemas.openxmlformats.org/officeDocument/2006/relationships/slide" Target="slides/slide64.xml" />
	<Relationship Id="rId70" Type="http://schemas.openxmlformats.org/officeDocument/2006/relationships/slide" Target="slides/slide65.xml" />
	<Relationship Id="rId71" Type="http://schemas.openxmlformats.org/officeDocument/2006/relationships/slide" Target="slides/slide66.xml" />
	<Relationship Id="rId72" Type="http://schemas.openxmlformats.org/officeDocument/2006/relationships/slide" Target="slides/slide67.xml" />
	<Relationship Id="rId73" Type="http://schemas.openxmlformats.org/officeDocument/2006/relationships/slide" Target="slides/slide68.xml" />
	<Relationship Id="rId74" Type="http://schemas.openxmlformats.org/officeDocument/2006/relationships/slide" Target="slides/slide69.xml" />
	<Relationship Id="rId75" Type="http://schemas.openxmlformats.org/officeDocument/2006/relationships/slide" Target="slides/slide70.xml" />
	<Relationship Id="rId76" Type="http://schemas.openxmlformats.org/officeDocument/2006/relationships/slide" Target="slides/slide71.xml" />
	<Relationship Id="rId77" Type="http://schemas.openxmlformats.org/officeDocument/2006/relationships/slide" Target="slides/slide72.xml" />
	<Relationship Id="rId78" Type="http://schemas.openxmlformats.org/officeDocument/2006/relationships/slide" Target="slides/slide73.xml" />
	<Relationship Id="rId79" Type="http://schemas.openxmlformats.org/officeDocument/2006/relationships/slide" Target="slides/slide74.xml" />
	<Relationship Id="rId80" Type="http://schemas.openxmlformats.org/officeDocument/2006/relationships/slide" Target="slides/slide75.xml" />
	<Relationship Id="rId81" Type="http://schemas.openxmlformats.org/officeDocument/2006/relationships/slide" Target="slides/slide76.xml" />
	<Relationship Id="rId82" Type="http://schemas.openxmlformats.org/officeDocument/2006/relationships/slide" Target="slides/slide77.xml" />
	<Relationship Id="rId83" Type="http://schemas.openxmlformats.org/officeDocument/2006/relationships/slide" Target="slides/slide78.xml" />
	<Relationship Id="rId84" Type="http://schemas.openxmlformats.org/officeDocument/2006/relationships/slide" Target="slides/slide79.xml" />
	<Relationship Id="rId85" Type="http://schemas.openxmlformats.org/officeDocument/2006/relationships/slide" Target="slides/slide80.xml" />
	<Relationship Id="rId86" Type="http://schemas.openxmlformats.org/officeDocument/2006/relationships/slide" Target="slides/slide81.xml" />
	<Relationship Id="rId87" Type="http://schemas.openxmlformats.org/officeDocument/2006/relationships/slide" Target="slides/slide82.xml" />
	<Relationship Id="rId88" Type="http://schemas.openxmlformats.org/officeDocument/2006/relationships/slide" Target="slides/slide83.xml" />
	<Relationship Id="rId89" Type="http://schemas.openxmlformats.org/officeDocument/2006/relationships/slide" Target="slides/slide84.xml" />
	<Relationship Id="rId90" Type="http://schemas.openxmlformats.org/officeDocument/2006/relationships/slide" Target="slides/slide85.xml" />
	<Relationship Id="rId91" Type="http://schemas.openxmlformats.org/officeDocument/2006/relationships/slide" Target="slides/slide86.xml" />
	<Relationship Id="rId92" Type="http://schemas.openxmlformats.org/officeDocument/2006/relationships/slide" Target="slides/slide87.xml" />
	<Relationship Id="rId93" Type="http://schemas.openxmlformats.org/officeDocument/2006/relationships/slide" Target="slides/slide88.xml" />
	<Relationship Id="rId94" Type="http://schemas.openxmlformats.org/officeDocument/2006/relationships/slide" Target="slides/slide89.xml" />
	<Relationship Id="rId95" Type="http://schemas.openxmlformats.org/officeDocument/2006/relationships/slide" Target="slides/slide90.xml" />
	<Relationship Id="rId96" Type="http://schemas.openxmlformats.org/officeDocument/2006/relationships/slide" Target="slides/slide91.xml" />
	<Relationship Id="rId97" Type="http://schemas.openxmlformats.org/officeDocument/2006/relationships/slide" Target="slides/slide92.xml" />
	<Relationship Id="rId98" Type="http://schemas.openxmlformats.org/officeDocument/2006/relationships/slide" Target="slides/slide93.xml" />
	<Relationship Id="rId99" Type="http://schemas.openxmlformats.org/officeDocument/2006/relationships/slide" Target="slides/slide94.xml" />
	<Relationship Id="rId100" Type="http://schemas.openxmlformats.org/officeDocument/2006/relationships/slide" Target="slides/slide95.xml" />
	<Relationship Id="rId101" Type="http://schemas.openxmlformats.org/officeDocument/2006/relationships/slide" Target="slides/slide96.xml" />
	<Relationship Id="rId102" Type="http://schemas.openxmlformats.org/officeDocument/2006/relationships/slide" Target="slides/slide97.xml" />
	<Relationship Id="rId103" Type="http://schemas.openxmlformats.org/officeDocument/2006/relationships/slide" Target="slides/slide98.xml" />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.jpeg" />
</Relationships>
</file>

<file path=ppt/slides/_rels/slide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.jpeg" />
</Relationships>
</file>

<file path=ppt/slides/_rels/slide1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.jpeg" />
</Relationships>
</file>

<file path=ppt/slides/_rels/slide1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.jpeg" />
</Relationships>
</file>

<file path=ppt/slides/_rels/slide1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.jpeg" />
</Relationships>
</file>

<file path=ppt/slides/_rels/slide1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1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6.jpeg" />
</Relationships>
</file>

<file path=ppt/slides/_rels/slide1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.jpeg" />
</Relationships>
</file>

<file path=ppt/slides/_rels/slide1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.jpeg" />
</Relationships>
</file>

<file path=ppt/slides/_rels/slide1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9.jpeg" />
</Relationships>
</file>

<file path=ppt/slides/_rels/slide1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0.jpeg" />
	<Relationship Id="rId3" Type="http://schemas.openxmlformats.org/officeDocument/2006/relationships/image" Target="../media/image11.jpeg" />
</Relationships>
</file>

<file path=ppt/slides/_rels/slide1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2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2.jpeg" />
	<Relationship Id="rId3" Type="http://schemas.openxmlformats.org/officeDocument/2006/relationships/image" Target="../media/image13.jpeg" />
	<Relationship Id="rId4" Type="http://schemas.openxmlformats.org/officeDocument/2006/relationships/image" Target="../media/image14.jpeg" />
</Relationships>
</file>

<file path=ppt/slides/_rels/slide2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2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2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2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5.jpeg" />
</Relationships>
</file>

<file path=ppt/slides/_rels/slide2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6.jpeg" />
</Relationships>
</file>

<file path=ppt/slides/_rels/slide2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2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2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7.jpeg" />
</Relationships>
</file>

<file path=ppt/slides/_rels/slide2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8.jpeg" />
</Relationships>
</file>

<file path=ppt/slides/_rels/slide3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9.jpeg" />
</Relationships>
</file>

<file path=ppt/slides/_rels/slide3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0.jpeg" />
</Relationships>
</file>

<file path=ppt/slides/_rels/slide3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1.jpeg" />
</Relationships>
</file>

<file path=ppt/slides/_rels/slide3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3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2.jpeg" />
</Relationships>
</file>

<file path=ppt/slides/_rels/slide3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3.jpeg" />
</Relationships>
</file>

<file path=ppt/slides/_rels/slide3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3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3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3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4.jpeg" />
</Relationships>
</file>

<file path=ppt/slides/_rels/slide4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5.jpeg" />
	<Relationship Id="rId3" Type="http://schemas.openxmlformats.org/officeDocument/2006/relationships/image" Target="../media/image26.jpeg" />
	<Relationship Id="rId4" Type="http://schemas.openxmlformats.org/officeDocument/2006/relationships/image" Target="../media/image27.jpeg" />
</Relationships>
</file>

<file path=ppt/slides/_rels/slide4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8.jpeg" />
	<Relationship Id="rId3" Type="http://schemas.openxmlformats.org/officeDocument/2006/relationships/image" Target="../media/image29.jpeg" />
	<Relationship Id="rId4" Type="http://schemas.openxmlformats.org/officeDocument/2006/relationships/image" Target="../media/image30.jpeg" />
	<Relationship Id="rId5" Type="http://schemas.openxmlformats.org/officeDocument/2006/relationships/image" Target="../media/image31.jpeg" />
</Relationships>
</file>

<file path=ppt/slides/_rels/slide4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2.jpeg" />
</Relationships>
</file>

<file path=ppt/slides/_rels/slide4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3.jpeg" />
	<Relationship Id="rId3" Type="http://schemas.openxmlformats.org/officeDocument/2006/relationships/image" Target="../media/image34.jpeg" />
</Relationships>
</file>

<file path=ppt/slides/_rels/slide4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5.jpeg" />
</Relationships>
</file>

<file path=ppt/slides/_rels/slide4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6.jpeg" />
	<Relationship Id="rId3" Type="http://schemas.openxmlformats.org/officeDocument/2006/relationships/image" Target="../media/image37.jpeg" />
</Relationships>
</file>

<file path=ppt/slides/_rels/slide4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4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4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8.jpeg" />
</Relationships>
</file>

<file path=ppt/slides/_rels/slide4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9.jpeg" />
</Relationships>
</file>

<file path=ppt/slides/_rels/slide5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0.jpeg" />
</Relationships>
</file>

<file path=ppt/slides/_rels/slide5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1.jpeg" />
</Relationships>
</file>

<file path=ppt/slides/_rels/slide5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2.jpeg" />
</Relationships>
</file>

<file path=ppt/slides/_rels/slide5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3.jpeg" />
</Relationships>
</file>

<file path=ppt/slides/_rels/slide5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4.jpeg" />
</Relationships>
</file>

<file path=ppt/slides/_rels/slide5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5.jpeg" />
</Relationships>
</file>

<file path=ppt/slides/_rels/slide5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5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6.jpeg" />
</Relationships>
</file>

<file path=ppt/slides/_rels/slide5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7.jpeg" />
</Relationships>
</file>

<file path=ppt/slides/_rels/slide5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8.jpeg" />
</Relationships>
</file>

<file path=ppt/slides/_rels/slide6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9.jpeg" />
</Relationships>
</file>

<file path=ppt/slides/_rels/slide6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0.jpeg" />
</Relationships>
</file>

<file path=ppt/slides/_rels/slide6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1.jpeg" />
</Relationships>
</file>

<file path=ppt/slides/_rels/slide6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6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2.jpeg" />
</Relationships>
</file>

<file path=ppt/slides/_rels/slide6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6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3.jpeg" />
</Relationships>
</file>

<file path=ppt/slides/_rels/slide6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6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6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4.jpeg" />
</Relationships>
</file>

<file path=ppt/slides/_rels/slide7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5.jpeg" />
</Relationships>
</file>

<file path=ppt/slides/_rels/slide7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6.jpeg" />
</Relationships>
</file>

<file path=ppt/slides/_rels/slide7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7.jpeg" />
</Relationships>
</file>

<file path=ppt/slides/_rels/slide7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8.jpeg" />
</Relationships>
</file>

<file path=ppt/slides/_rels/slide7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9.jpeg" />
</Relationships>
</file>

<file path=ppt/slides/_rels/slide7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60.jpeg" />
</Relationships>
</file>

<file path=ppt/slides/_rels/slide7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_rels/slide7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61.jpeg" />
	<Relationship Id="rId3" Type="http://schemas.openxmlformats.org/officeDocument/2006/relationships/image" Target="../media/image62.jpeg" />
	<Relationship Id="rId4" Type="http://schemas.openxmlformats.org/officeDocument/2006/relationships/image" Target="../media/image63.jpeg" />
</Relationships>
</file>

<file path=ppt/slides/_rels/slide7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64.jpeg" />
</Relationships>
</file>

<file path=ppt/slides/_rels/slide7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65.jpeg" />
</Relationships>
</file>

<file path=ppt/slides/_rels/slide8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66.jpeg" />
</Relationships>
</file>

<file path=ppt/slides/_rels/slide8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67.jpeg" />
	<Relationship Id="rId3" Type="http://schemas.openxmlformats.org/officeDocument/2006/relationships/image" Target="../media/image68.jpeg" />
	<Relationship Id="rId4" Type="http://schemas.openxmlformats.org/officeDocument/2006/relationships/image" Target="../media/image69.jpeg" />
</Relationships>
</file>

<file path=ppt/slides/_rels/slide8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0.jpeg" />
</Relationships>
</file>

<file path=ppt/slides/_rels/slide8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1.jpeg" />
</Relationships>
</file>

<file path=ppt/slides/_rels/slide8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2.jpeg" />
</Relationships>
</file>

<file path=ppt/slides/_rels/slide8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3.jpeg" />
</Relationships>
</file>

<file path=ppt/slides/_rels/slide8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4.jpeg" />
</Relationships>
</file>

<file path=ppt/slides/_rels/slide8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5.jpeg" />
	<Relationship Id="rId3" Type="http://schemas.openxmlformats.org/officeDocument/2006/relationships/image" Target="../media/image76.jpeg" />
	<Relationship Id="rId4" Type="http://schemas.openxmlformats.org/officeDocument/2006/relationships/image" Target="../media/image77.jpeg" />
</Relationships>
</file>

<file path=ppt/slides/_rels/slide8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8.jpeg" />
</Relationships>
</file>

<file path=ppt/slides/_rels/slide8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9.jpeg" />
</Relationships>
</file>

<file path=ppt/slides/_rels/slide9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0.jpeg" />
	<Relationship Id="rId3" Type="http://schemas.openxmlformats.org/officeDocument/2006/relationships/image" Target="../media/image81.jpeg" />
</Relationships>
</file>

<file path=ppt/slides/_rels/slide9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2.jpeg" />
	<Relationship Id="rId3" Type="http://schemas.openxmlformats.org/officeDocument/2006/relationships/image" Target="../media/image83.jpeg" />
</Relationships>
</file>

<file path=ppt/slides/_rels/slide9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4.jpeg" />
</Relationships>
</file>

<file path=ppt/slides/_rels/slide9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5.jpeg" />
</Relationships>
</file>

<file path=ppt/slides/_rels/slide9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6.jpeg" />
</Relationships>
</file>

<file path=ppt/slides/_rels/slide9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7.jpeg" />
</Relationships>
</file>

<file path=ppt/slides/_rels/slide9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8.jpeg" />
</Relationships>
</file>

<file path=ppt/slides/_rels/slide9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9.jpeg" />
</Relationships>
</file>

<file path=ppt/slides/_rels/slide9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2133600" y="1524000"/>
            <a:ext cx="6413500" cy="154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>
                <a:tab pos="546100" algn="l"/>
              </a:tabLst>
            </a:pPr>
            <a:r>
              <a:rPr lang="en-US" altLang="zh-CN" dirty="0" smtClean="0"/>
              <a:t>	</a:t>
            </a:r>
            <a:r>
              <a:rPr lang="en-US" altLang="zh-CN" sz="531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Protecting</a:t>
            </a:r>
            <a:r>
              <a:rPr lang="en-US" altLang="zh-CN" sz="53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31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</a:p>
          <a:p>
            <a:pPr>
              <a:lnSpc>
                <a:spcPts val="6300"/>
              </a:lnSpc>
              <a:tabLst>
                <a:tab pos="546100" algn="l"/>
              </a:tabLst>
            </a:pPr>
            <a:r>
              <a:rPr lang="en-US" altLang="zh-CN" sz="531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53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31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High-Speed</a:t>
            </a:r>
            <a:r>
              <a:rPr lang="en-US" altLang="zh-CN" sz="53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31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Boats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984500" y="4648200"/>
            <a:ext cx="4660900" cy="185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900"/>
              </a:lnSpc>
              <a:tabLst>
                <a:tab pos="317500" algn="l"/>
                <a:tab pos="1117600" algn="l"/>
              </a:tabLst>
            </a:pPr>
            <a:r>
              <a:rPr lang="en-US" altLang="zh-CN" sz="439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Johan</a:t>
            </a:r>
            <a:r>
              <a:rPr lang="en-US" altLang="zh-CN" sz="4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Ullman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M.D.</a:t>
            </a:r>
          </a:p>
          <a:p>
            <a:pPr>
              <a:lnSpc>
                <a:spcPts val="4800"/>
              </a:lnSpc>
              <a:tabLst>
                <a:tab pos="317500" algn="l"/>
                <a:tab pos="1117600" algn="l"/>
              </a:tabLst>
            </a:pPr>
            <a:r>
              <a:rPr lang="en-US" altLang="zh-CN" dirty="0" smtClean="0"/>
              <a:t>	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Ullman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Dynamics</a:t>
            </a:r>
          </a:p>
          <a:p>
            <a:pPr>
              <a:lnSpc>
                <a:spcPts val="4900"/>
              </a:lnSpc>
              <a:tabLst>
                <a:tab pos="317500" algn="l"/>
                <a:tab pos="1117600" algn="l"/>
              </a:tabLst>
            </a:pPr>
            <a:r>
              <a:rPr lang="en-US" altLang="zh-CN" dirty="0" smtClean="0"/>
              <a:t>		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HSBO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Pro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606800" y="6261100"/>
            <a:ext cx="3784600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>
							</a:tabLst>
            </a:pPr>
            <a:r>
              <a:rPr lang="en-US" altLang="zh-CN" sz="429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www.HSBO.org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1397000"/>
            <a:ext cx="9131300" cy="2501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200"/>
              </a:lnSpc>
              <a:tabLst>
                <a:tab pos="2286000" algn="l"/>
                <a:tab pos="3530600" algn="l"/>
              </a:tabLst>
            </a:pPr>
            <a:r>
              <a:rPr lang="en-US" altLang="zh-CN" sz="5623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High-Speed</a:t>
            </a:r>
            <a:r>
              <a:rPr lang="en-US" altLang="zh-CN" sz="562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623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Boat</a:t>
            </a:r>
            <a:r>
              <a:rPr lang="en-US" altLang="zh-CN" sz="562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623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Operations</a:t>
            </a:r>
          </a:p>
          <a:p>
            <a:pPr>
              <a:lnSpc>
                <a:spcPts val="6700"/>
              </a:lnSpc>
              <a:tabLst>
                <a:tab pos="2286000" algn="l"/>
                <a:tab pos="3530600" algn="l"/>
              </a:tabLst>
            </a:pPr>
            <a:r>
              <a:rPr lang="en-US" altLang="zh-CN" dirty="0" smtClean="0"/>
              <a:t>		</a:t>
            </a:r>
            <a:r>
              <a:rPr lang="en-US" altLang="zh-CN" sz="5623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Forum</a:t>
            </a:r>
          </a:p>
          <a:p>
            <a:pPr>
              <a:lnSpc>
                <a:spcPts val="6700"/>
              </a:lnSpc>
              <a:tabLst>
                <a:tab pos="2286000" algn="l"/>
                <a:tab pos="3530600" algn="l"/>
              </a:tabLst>
            </a:pPr>
            <a:r>
              <a:rPr lang="en-US" altLang="zh-CN" dirty="0" smtClean="0"/>
              <a:t>	</a:t>
            </a:r>
            <a:r>
              <a:rPr lang="en-US" altLang="zh-CN" sz="5623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6-8</a:t>
            </a:r>
            <a:r>
              <a:rPr lang="en-US" altLang="zh-CN" sz="562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623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May</a:t>
            </a:r>
            <a:r>
              <a:rPr lang="en-US" altLang="zh-CN" sz="562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623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2014.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943100" y="1333500"/>
            <a:ext cx="68961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High-Speed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Boats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Operations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85900" y="1955800"/>
            <a:ext cx="78232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longer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limited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top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speed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911600" y="3086100"/>
            <a:ext cx="29718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Sea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Keeping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232400" y="3708400"/>
            <a:ext cx="3429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32200" y="4330700"/>
            <a:ext cx="35433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Human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Factors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962400" y="5219700"/>
            <a:ext cx="28829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set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limits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4343400" y="800100"/>
            <a:ext cx="5207000" cy="673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>
							</a:tabLst>
            </a:pP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Human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Factors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							</a:tabLst>
            </a:pP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Biomechanics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							</a:tabLst>
            </a:pP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Exposure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							</a:tabLst>
            </a:pP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Fatigue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							</a:tabLst>
            </a:pP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Injury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mechanisms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							</a:tabLst>
            </a:pP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Suspension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Mechanics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							</a:tabLst>
            </a:pP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Standing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vs.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Sitting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							</a:tabLst>
            </a:pP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Shock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Mitigation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							</a:tabLst>
            </a:pP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Legislation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Europe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US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							</a:tabLst>
            </a:pP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Standards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Europe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US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							</a:tabLst>
            </a:pPr>
            <a:r>
              <a:rPr lang="en-US" altLang="zh-CN" sz="3272" i="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Intuitive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i="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Operator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i="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Interfaces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14500" y="2654300"/>
            <a:ext cx="2184400" cy="82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500"/>
              </a:lnSpc>
              <a:tabLst>
							</a:tabLst>
            </a:pPr>
            <a:r>
              <a:rPr lang="en-US" altLang="zh-CN" sz="552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Topics</a:t>
            </a:r>
            <a:r>
              <a:rPr lang="en-US" altLang="zh-CN" sz="5521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3721100" y="2222500"/>
            <a:ext cx="33655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EXPERIMENT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31900" y="2197100"/>
            <a:ext cx="18796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							</a:tabLst>
            </a:pP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law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31900" y="2895600"/>
            <a:ext cx="7696200" cy="283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469900" algn="l"/>
                <a:tab pos="2870200" algn="l"/>
              </a:tabLst>
            </a:pP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makes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employer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responsible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                <a:tab pos="469900" algn="l"/>
                <a:tab pos="2870200" algn="l"/>
              </a:tabLst>
            </a:pPr>
            <a:r>
              <a:rPr lang="en-US" altLang="zh-CN" dirty="0" smtClean="0"/>
              <a:t>		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induced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injuries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                <a:tab pos="469900" algn="l"/>
                <a:tab pos="2870200" algn="l"/>
              </a:tabLst>
            </a:pP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sets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limits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exposure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values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                <a:tab pos="469900" algn="l"/>
                <a:tab pos="2870200" algn="l"/>
              </a:tabLst>
            </a:pP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decrees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proven</a:t>
            </a:r>
            <a:r>
              <a:rPr lang="en-US" altLang="zh-CN" sz="29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65" u="sng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best available</a:t>
            </a:r>
          </a:p>
          <a:p>
            <a:pPr>
              <a:lnSpc>
                <a:spcPts val="4200"/>
              </a:lnSpc>
              <a:tabLst>
                <a:tab pos="469900" algn="l"/>
                <a:tab pos="2870200" algn="l"/>
              </a:tabLst>
            </a:pPr>
            <a:r>
              <a:rPr lang="en-US" altLang="zh-CN" dirty="0" smtClean="0"/>
              <a:t>	</a:t>
            </a:r>
            <a:r>
              <a:rPr lang="en-US" altLang="zh-CN" sz="2965" u="sng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technologies</a:t>
            </a:r>
            <a:r>
              <a:rPr lang="en-US" altLang="zh-CN" sz="276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76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76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76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7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6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reduce</a:t>
            </a:r>
            <a:r>
              <a:rPr lang="en-US" altLang="zh-CN" sz="27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6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27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6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exposure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38300" y="685800"/>
            <a:ext cx="69342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                <a:tab pos="1828800" algn="l"/>
              </a:tabLst>
            </a:pPr>
            <a:r>
              <a:rPr lang="en-US" altLang="zh-CN" dirty="0" smtClean="0"/>
              <a:t>	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EU-Directive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</a:p>
          <a:p>
            <a:pPr>
              <a:lnSpc>
                <a:spcPts val="4300"/>
              </a:lnSpc>
              <a:tabLst>
                <a:tab pos="1828800" algn="l"/>
              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Whole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Vibration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92200" y="6527800"/>
            <a:ext cx="8763000" cy="77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2032000" algn="l"/>
              </a:tabLst>
            </a:pPr>
            <a:r>
              <a:rPr lang="en-US" altLang="zh-CN" dirty="0" smtClean="0"/>
              <a:t>	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Link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downloading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directive: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032000" algn="l"/>
              </a:tabLst>
            </a:pPr>
            <a:r>
              <a:rPr lang="en-US" altLang="zh-CN" sz="1636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http://www.ullmandynamics.com/wp-content/uploads/2010/10/eu_directive_2002_44CE_EN.pdf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4279900" y="698500"/>
            <a:ext cx="22733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Ultimately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44900" y="1943100"/>
            <a:ext cx="35433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Human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Factors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787900" y="3187700"/>
            <a:ext cx="12573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b="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52600" y="4445000"/>
            <a:ext cx="73279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Determine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Operational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Success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104900" y="3962400"/>
            <a:ext cx="85471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injured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onboard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HSB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58900" y="673100"/>
            <a:ext cx="78994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							</a:tabLst>
            </a:pP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fatigued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onboard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HSB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060700" y="1524000"/>
            <a:ext cx="45720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Fatigue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risk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factor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572000" y="2082800"/>
            <a:ext cx="15494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sea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733800" y="2641600"/>
            <a:ext cx="32131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combat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578100" y="4749800"/>
            <a:ext cx="4978400" cy="1168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                <a:tab pos="127000" algn="l"/>
              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severe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127000" algn="l"/>
              </a:tabLst>
            </a:pPr>
            <a:r>
              <a:rPr lang="en-US" altLang="zh-CN" dirty="0" smtClean="0"/>
              <a:t>	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permanent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injuries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3441700" y="4000500"/>
            <a:ext cx="2603500" cy="163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Mistakes</a:t>
            </a:r>
          </a:p>
          <a:p>
            <a:pPr>
              <a:lnSpc>
                <a:spcPts val="43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Accidents</a:t>
            </a:r>
          </a:p>
          <a:p>
            <a:pPr>
              <a:lnSpc>
                <a:spcPts val="43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Injuries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58900" y="723900"/>
            <a:ext cx="7899400" cy="217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723900" algn="l"/>
              </a:tabLst>
            </a:pP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fatigued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onboard</a:t>
            </a:r>
            <a:r>
              <a:rPr lang="en-US" altLang="zh-CN" sz="40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90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HSB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723900" algn="l"/>
              </a:tabLst>
            </a:pPr>
            <a:r>
              <a:rPr lang="en-US" altLang="zh-CN" dirty="0" smtClean="0"/>
              <a:t>	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Fatigue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increases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risks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781721" y="3489388"/>
            <a:ext cx="1636203" cy="1227152"/>
          </a:xfrm>
          <a:custGeom>
            <a:avLst/>
            <a:gdLst>
              <a:gd name="connsiteX0" fmla="*/ 0 w 1636203"/>
              <a:gd name="connsiteY0" fmla="*/ 0 h 1227152"/>
              <a:gd name="connsiteX1" fmla="*/ 1636203 w 1636203"/>
              <a:gd name="connsiteY1" fmla="*/ 0 h 1227152"/>
              <a:gd name="connsiteX2" fmla="*/ 1636203 w 1636203"/>
              <a:gd name="connsiteY2" fmla="*/ 1227152 h 1227152"/>
              <a:gd name="connsiteX3" fmla="*/ 0 w 1636203"/>
              <a:gd name="connsiteY3" fmla="*/ 1227152 h 1227152"/>
              <a:gd name="connsiteX4" fmla="*/ 0 w 1636203"/>
              <a:gd name="connsiteY4" fmla="*/ 0 h 12271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36203" h="1227152">
                <a:moveTo>
                  <a:pt x="0" y="0"/>
                </a:moveTo>
                <a:lnTo>
                  <a:pt x="1636203" y="0"/>
                </a:lnTo>
                <a:lnTo>
                  <a:pt x="1636203" y="1227152"/>
                </a:lnTo>
                <a:lnTo>
                  <a:pt x="0" y="1227152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8300" y="2311400"/>
            <a:ext cx="6426200" cy="40513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578100" y="1346200"/>
            <a:ext cx="6248400" cy="82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                <a:tab pos="152400" algn="l"/>
              </a:tabLst>
            </a:pPr>
            <a:r>
              <a:rPr lang="en-US" altLang="zh-CN" sz="3681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MOTION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INDUCED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FATIGUE</a:t>
            </a:r>
          </a:p>
          <a:p>
            <a:pPr>
              <a:lnSpc>
                <a:spcPts val="2400"/>
              </a:lnSpc>
              <a:tabLst>
                <a:tab pos="152400" algn="l"/>
              </a:tabLst>
            </a:pPr>
            <a:r>
              <a:rPr lang="en-US" altLang="zh-CN" dirty="0" smtClean="0"/>
              <a:t>	</a:t>
            </a:r>
            <a:r>
              <a:rPr lang="en-US" altLang="zh-CN" sz="2045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POST-TRANSIT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PERFORMANCE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DEGRADATION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302000" y="3581400"/>
            <a:ext cx="1308100" cy="1104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200"/>
              </a:lnSpc>
              <a:tabLst>
                <a:tab pos="139700" algn="l"/>
                <a:tab pos="203200" algn="l"/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3681" b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26%</a:t>
            </a:r>
            <a:r>
              <a:rPr lang="en-US" altLang="zh-CN" sz="3681" b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600"/>
              </a:lnSpc>
              <a:tabLst>
                <a:tab pos="139700" algn="l"/>
                <a:tab pos="203200" algn="l"/>
                <a:tab pos="279400" algn="l"/>
              </a:tabLst>
            </a:pPr>
            <a:r>
              <a:rPr lang="en-US" altLang="zh-CN" sz="1431" b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REDUCTION</a:t>
            </a:r>
            <a:r>
              <a:rPr lang="en-US" altLang="zh-CN" sz="122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27" b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400"/>
              </a:lnSpc>
              <a:tabLst>
                <a:tab pos="139700" algn="l"/>
                <a:tab pos="203200" algn="l"/>
                <a:tab pos="279400" algn="l"/>
              </a:tabLst>
            </a:pPr>
            <a:r>
              <a:rPr lang="en-US" altLang="zh-CN" dirty="0" smtClean="0"/>
              <a:t>			</a:t>
            </a:r>
            <a:r>
              <a:rPr lang="en-US" altLang="zh-CN" sz="1227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in</a:t>
            </a:r>
            <a:r>
              <a:rPr lang="en-US" altLang="zh-CN" sz="122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27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Running</a:t>
            </a:r>
          </a:p>
          <a:p>
            <a:pPr>
              <a:lnSpc>
                <a:spcPts val="1400"/>
              </a:lnSpc>
              <a:tabLst>
                <a:tab pos="139700" algn="l"/>
                <a:tab pos="203200" algn="l"/>
                <a:tab pos="279400" algn="l"/>
              </a:tabLst>
            </a:pPr>
            <a:r>
              <a:rPr lang="en-US" altLang="zh-CN" dirty="0" smtClean="0"/>
              <a:t>		</a:t>
            </a:r>
            <a:r>
              <a:rPr lang="en-US" altLang="zh-CN" sz="1227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Performance</a:t>
            </a:r>
            <a:r>
              <a:rPr lang="en-US" altLang="zh-CN" sz="1227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905500" y="3606800"/>
            <a:ext cx="1422400" cy="1117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200"/>
              </a:lnSpc>
              <a:tabLst>
                <a:tab pos="368300" algn="l"/>
                <a:tab pos="622300" algn="l"/>
              </a:tabLst>
            </a:pPr>
            <a:r>
              <a:rPr lang="en-US" altLang="zh-CN" dirty="0" smtClean="0"/>
              <a:t>	</a:t>
            </a:r>
            <a:r>
              <a:rPr lang="en-US" altLang="zh-CN" sz="3681" b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1%</a:t>
            </a:r>
            <a:r>
              <a:rPr lang="en-US" altLang="zh-CN" sz="3681" b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600"/>
              </a:lnSpc>
              <a:tabLst>
                <a:tab pos="368300" algn="l"/>
                <a:tab pos="622300" algn="l"/>
              </a:tabLst>
            </a:pPr>
            <a:r>
              <a:rPr lang="en-US" altLang="zh-CN" sz="1431" b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IMPROVEMEN</a:t>
            </a:r>
          </a:p>
          <a:p>
            <a:pPr>
              <a:lnSpc>
                <a:spcPts val="1700"/>
              </a:lnSpc>
              <a:tabLst>
                <a:tab pos="368300" algn="l"/>
                <a:tab pos="622300" algn="l"/>
              </a:tabLst>
            </a:pPr>
            <a:r>
              <a:rPr lang="en-US" altLang="zh-CN" dirty="0" smtClean="0"/>
              <a:t>		</a:t>
            </a:r>
            <a:r>
              <a:rPr lang="en-US" altLang="zh-CN" sz="1431" b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</a:t>
            </a:r>
            <a:r>
              <a:rPr lang="en-US" altLang="zh-CN" sz="112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24" b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368300" algn="l"/>
                <a:tab pos="622300" algn="l"/>
              </a:tabLst>
            </a:pPr>
            <a:r>
              <a:rPr lang="en-US" altLang="zh-CN" sz="112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in</a:t>
            </a:r>
            <a:r>
              <a:rPr lang="en-US" altLang="zh-CN" sz="112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2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Running</a:t>
            </a:r>
            <a:r>
              <a:rPr lang="en-US" altLang="zh-CN" sz="112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2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Performance</a:t>
            </a:r>
            <a:r>
              <a:rPr lang="en-US" altLang="zh-CN" sz="112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100" y="139700"/>
            <a:ext cx="52070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6438900" y="1016000"/>
            <a:ext cx="2806700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>
							</a:tabLst>
            </a:pPr>
            <a:r>
              <a:rPr lang="en-US" altLang="zh-CN" sz="429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Fatigue</a:t>
            </a:r>
            <a:r>
              <a:rPr lang="en-US" altLang="zh-CN" sz="42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29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42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29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667500" y="1676400"/>
            <a:ext cx="2362200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>
							</a:tabLst>
            </a:pPr>
            <a:r>
              <a:rPr lang="en-US" altLang="zh-CN" sz="429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risk</a:t>
            </a:r>
            <a:r>
              <a:rPr lang="en-US" altLang="zh-CN" sz="42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29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factor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099300" y="2984500"/>
            <a:ext cx="1473200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>
							</a:tabLst>
            </a:pPr>
            <a:r>
              <a:rPr lang="en-US" altLang="zh-CN" sz="429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42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29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sea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099300" y="4292600"/>
            <a:ext cx="1485900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>
							</a:tabLst>
            </a:pPr>
            <a:r>
              <a:rPr lang="en-US" altLang="zh-CN" sz="429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42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29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591300" y="5588000"/>
            <a:ext cx="2667000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>
							</a:tabLst>
            </a:pPr>
            <a:r>
              <a:rPr lang="en-US" altLang="zh-CN" sz="429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Operations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981200" y="1384300"/>
            <a:ext cx="6565900" cy="1308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Higher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Speeds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Increase</a:t>
            </a:r>
          </a:p>
          <a:p>
            <a:pPr>
              <a:lnSpc>
                <a:spcPts val="5300"/>
              </a:lnSpc>
              <a:tabLst>
                <a:tab pos="228600" algn="l"/>
              </a:tabLst>
            </a:pP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Exposure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Crew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251200" y="3378200"/>
            <a:ext cx="4191000" cy="1308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							</a:tabLst>
            </a:pP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Fatigue</a:t>
            </a:r>
          </a:p>
          <a:p>
            <a:pPr>
              <a:lnSpc>
                <a:spcPts val="5300"/>
              </a:lnSpc>
              <a:tabLst>
							</a:tabLst>
            </a:pP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Risk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Mistakes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467100" y="4724400"/>
            <a:ext cx="37465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							</a:tabLst>
            </a:pP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Risk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Injuries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295400"/>
            <a:ext cx="10414000" cy="54483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866900" y="177800"/>
            <a:ext cx="70866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                <a:tab pos="1320800" algn="l"/>
              </a:tabLst>
            </a:pPr>
            <a:r>
              <a:rPr lang="en-US" altLang="zh-CN" dirty="0" smtClean="0"/>
              <a:t>	</a:t>
            </a: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COUNT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(IC)</a:t>
            </a:r>
          </a:p>
          <a:p>
            <a:pPr>
              <a:lnSpc>
                <a:spcPts val="4300"/>
              </a:lnSpc>
              <a:tabLst>
                <a:tab pos="1320800" algn="l"/>
              </a:tabLst>
            </a:pPr>
            <a:r>
              <a:rPr lang="en-US" altLang="zh-CN" sz="368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Fixed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Seats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vs.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Suspension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Seats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01700" y="6832600"/>
            <a:ext cx="8166100" cy="660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241300" algn="l"/>
              </a:tabLst>
            </a:pP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suspension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seats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reduced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number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≈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50%</a:t>
            </a:r>
          </a:p>
          <a:p>
            <a:pPr>
              <a:lnSpc>
                <a:spcPts val="2900"/>
              </a:lnSpc>
              <a:tabLst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magnitude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≈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50%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compared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fixed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seats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100" y="1104900"/>
            <a:ext cx="10388600" cy="55626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562100" y="495300"/>
            <a:ext cx="77470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CUMULATIVE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COUNT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(IC)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14400" y="6832600"/>
            <a:ext cx="8166100" cy="660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241300" algn="l"/>
              </a:tabLst>
            </a:pP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suspension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seats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reduced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number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≈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50%</a:t>
            </a:r>
          </a:p>
          <a:p>
            <a:pPr>
              <a:lnSpc>
                <a:spcPts val="2900"/>
              </a:lnSpc>
              <a:tabLst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magnitude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≈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67%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compared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fixed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seats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100" y="1117600"/>
            <a:ext cx="10388600" cy="5461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562100" y="495300"/>
            <a:ext cx="77470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CUMULATIVE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COUNT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(IC)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01700" y="6832600"/>
            <a:ext cx="8166100" cy="660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241300" algn="l"/>
              </a:tabLst>
            </a:pP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suspension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seats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reduced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number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≈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50%</a:t>
            </a:r>
          </a:p>
          <a:p>
            <a:pPr>
              <a:lnSpc>
                <a:spcPts val="2900"/>
              </a:lnSpc>
              <a:tabLst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magnitude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≈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67%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compared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fixed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seats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83892" y="1489944"/>
            <a:ext cx="8920712" cy="3774547"/>
          </a:xfrm>
          <a:custGeom>
            <a:avLst/>
            <a:gdLst>
              <a:gd name="connsiteX0" fmla="*/ 0 w 8920712"/>
              <a:gd name="connsiteY0" fmla="*/ 0 h 3774547"/>
              <a:gd name="connsiteX1" fmla="*/ 8920711 w 8920712"/>
              <a:gd name="connsiteY1" fmla="*/ 0 h 3774547"/>
              <a:gd name="connsiteX2" fmla="*/ 8920711 w 8920712"/>
              <a:gd name="connsiteY2" fmla="*/ 3774546 h 3774547"/>
              <a:gd name="connsiteX3" fmla="*/ 0 w 8920712"/>
              <a:gd name="connsiteY3" fmla="*/ 3774546 h 3774547"/>
              <a:gd name="connsiteX4" fmla="*/ 0 w 8920712"/>
              <a:gd name="connsiteY4" fmla="*/ 0 h 37745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920712" h="3774547">
                <a:moveTo>
                  <a:pt x="0" y="0"/>
                </a:moveTo>
                <a:lnTo>
                  <a:pt x="8920711" y="0"/>
                </a:lnTo>
                <a:lnTo>
                  <a:pt x="8920711" y="3774546"/>
                </a:lnTo>
                <a:lnTo>
                  <a:pt x="0" y="3774546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866900"/>
            <a:ext cx="8216900" cy="3314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505200" y="558800"/>
            <a:ext cx="34925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PEAK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00100" y="5753100"/>
            <a:ext cx="8775700" cy="1231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190500" algn="l"/>
              </a:tabLst>
            </a:pPr>
            <a:r>
              <a:rPr lang="en-US" altLang="zh-CN" dirty="0" smtClean="0"/>
              <a:t>	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higher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higher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difference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exposure.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190500" algn="l"/>
              </a:tabLst>
            </a:pP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Fixed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seats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amplify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hull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levels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reach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spine.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400" y="139700"/>
            <a:ext cx="10033000" cy="5562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700" y="6261100"/>
            <a:ext cx="10414000" cy="1155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213100" y="876300"/>
            <a:ext cx="5562600" cy="965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838200" algn="l"/>
              </a:tabLst>
            </a:pPr>
            <a:r>
              <a:rPr lang="en-US" altLang="zh-CN" sz="286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TRADITIONAL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WBV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MEASURES</a:t>
            </a:r>
          </a:p>
          <a:p>
            <a:pPr>
              <a:lnSpc>
                <a:spcPts val="1600"/>
              </a:lnSpc>
              <a:tabLst>
                <a:tab pos="838200" algn="l"/>
              </a:tabLst>
            </a:pPr>
            <a:r>
              <a:rPr lang="en-US" altLang="zh-CN" dirty="0" smtClean="0"/>
              <a:t>	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Fixed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seat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vs.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suspension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seat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trial</a:t>
            </a:r>
          </a:p>
          <a:p>
            <a:pPr>
              <a:lnSpc>
                <a:spcPts val="2800"/>
              </a:lnSpc>
              <a:tabLst>
                <a:tab pos="838200" algn="l"/>
              </a:tabLst>
            </a:pP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Measures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DON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84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reflect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occupants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feel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report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39800" y="5194300"/>
            <a:ext cx="2654300" cy="81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EU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WBV:</a:t>
            </a:r>
          </a:p>
          <a:p>
            <a:pPr>
              <a:lnSpc>
                <a:spcPts val="2100"/>
              </a:lnSpc>
              <a:tabLst>
							</a:tabLst>
            </a:pPr>
            <a:r>
              <a:rPr lang="en-US" altLang="zh-CN" sz="184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RMS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EAV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m.s</a:t>
            </a:r>
            <a:r>
              <a:rPr lang="en-US" altLang="zh-CN" sz="122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lnSpc>
                <a:spcPts val="2200"/>
              </a:lnSpc>
              <a:tabLst>
							</a:tabLst>
            </a:pPr>
            <a:r>
              <a:rPr lang="en-US" altLang="zh-CN" sz="184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VDV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EAV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9.1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m.s</a:t>
            </a:r>
            <a:r>
              <a:rPr lang="en-US" altLang="zh-CN" sz="122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1.75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686300" y="5461000"/>
            <a:ext cx="1816100" cy="546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ELV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b="1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1.15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b="1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m.s</a:t>
            </a:r>
            <a:r>
              <a:rPr lang="en-US" altLang="zh-CN" sz="1227" b="1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altLang="zh-CN" sz="1840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ts val="2200"/>
              </a:lnSpc>
              <a:tabLst>
							</a:tabLst>
            </a:pP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ELV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b="1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b="1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m.s</a:t>
            </a:r>
            <a:r>
              <a:rPr lang="en-US" altLang="zh-CN" sz="1227" b="1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1.75</a:t>
            </a:r>
            <a:r>
              <a:rPr lang="en-US" altLang="zh-CN" sz="1840" b="1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2032000" y="2019300"/>
            <a:ext cx="1651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							</a:tabLst>
            </a:pPr>
            <a:r>
              <a:rPr lang="en-US" altLang="zh-CN" sz="286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•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3400"/>
              </a:lnSpc>
              <a:tabLst>
							</a:tabLst>
            </a:pPr>
            <a:r>
              <a:rPr lang="en-US" altLang="zh-CN" sz="286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•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16200" y="2032000"/>
            <a:ext cx="3149600" cy="83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compression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forces</a:t>
            </a:r>
          </a:p>
          <a:p>
            <a:pPr>
              <a:lnSpc>
                <a:spcPts val="3400"/>
              </a:lnSpc>
              <a:tabLst>
							</a:tabLst>
            </a:pP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shear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forces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24000" y="3124200"/>
            <a:ext cx="8242300" cy="3416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1092200" algn="l"/>
              </a:tabLst>
            </a:pPr>
            <a:r>
              <a:rPr lang="en-US" altLang="zh-CN" sz="2862" dirty="0" smtClean="0">
                <a:solidFill>
                  <a:srgbClr val="ff540e"/>
                </a:solidFill>
                <a:latin typeface="Times New Roman" pitchFamily="18" charset="0"/>
                <a:cs typeface="Times New Roman" pitchFamily="18" charset="0"/>
              </a:rPr>
              <a:t>Lower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f540e"/>
                </a:solidFill>
                <a:latin typeface="Times New Roman" pitchFamily="18" charset="0"/>
                <a:cs typeface="Times New Roman" pitchFamily="18" charset="0"/>
              </a:rPr>
              <a:t>back: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Vertebral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fractures,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Disk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herniations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1092200" algn="l"/>
              </a:tabLst>
            </a:pPr>
            <a:r>
              <a:rPr lang="en-US" altLang="zh-CN" sz="2862" dirty="0" smtClean="0">
                <a:solidFill>
                  <a:srgbClr val="ff540e"/>
                </a:solidFill>
                <a:latin typeface="Times New Roman" pitchFamily="18" charset="0"/>
                <a:cs typeface="Times New Roman" pitchFamily="18" charset="0"/>
              </a:rPr>
              <a:t>Neck: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Vertebral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fractures,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Disk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herniations,</a:t>
            </a:r>
          </a:p>
          <a:p>
            <a:pPr>
              <a:lnSpc>
                <a:spcPts val="4000"/>
              </a:lnSpc>
              <a:tabLst>
                <a:tab pos="1092200" algn="l"/>
              </a:tabLst>
            </a:pPr>
            <a:r>
              <a:rPr lang="en-US" altLang="zh-CN" dirty="0" smtClean="0"/>
              <a:t>	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Distortion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injuries,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Whiplash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trauma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1092200" algn="l"/>
              </a:tabLst>
            </a:pPr>
            <a:r>
              <a:rPr lang="en-US" altLang="zh-CN" sz="2862" dirty="0" smtClean="0">
                <a:solidFill>
                  <a:srgbClr val="ff540e"/>
                </a:solidFill>
                <a:latin typeface="Times New Roman" pitchFamily="18" charset="0"/>
                <a:cs typeface="Times New Roman" pitchFamily="18" charset="0"/>
              </a:rPr>
              <a:t>Extremities: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Knees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designed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near-</a:t>
            </a:r>
          </a:p>
          <a:p>
            <a:pPr>
              <a:lnSpc>
                <a:spcPts val="4100"/>
              </a:lnSpc>
              <a:tabLst>
                <a:tab pos="1092200" algn="l"/>
              </a:tabLst>
            </a:pP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stretched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position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Cartilage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wears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Arthritis*</a:t>
            </a:r>
          </a:p>
          <a:p>
            <a:pPr>
              <a:lnSpc>
                <a:spcPts val="4000"/>
              </a:lnSpc>
              <a:tabLst>
                <a:tab pos="1092200" algn="l"/>
              </a:tabLst>
            </a:pP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Ankles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designed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absorb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heels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24000" y="622300"/>
            <a:ext cx="7162800" cy="137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300"/>
              </a:lnSpc>
              <a:tabLst>
							</a:tabLst>
            </a:pPr>
            <a:r>
              <a:rPr lang="en-US" altLang="zh-CN" sz="480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48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80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48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80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48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80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injury</a:t>
            </a:r>
            <a:r>
              <a:rPr lang="en-US" altLang="zh-CN" sz="48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80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risks?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							</a:tabLst>
            </a:pPr>
            <a:r>
              <a:rPr lang="en-US" altLang="zh-CN" sz="2862" dirty="0" smtClean="0">
                <a:solidFill>
                  <a:srgbClr val="ff540e"/>
                </a:solidFill>
                <a:latin typeface="Times New Roman" pitchFamily="18" charset="0"/>
                <a:cs typeface="Times New Roman" pitchFamily="18" charset="0"/>
              </a:rPr>
              <a:t>Spine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subject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220805" y="1396219"/>
            <a:ext cx="3164275" cy="601622"/>
          </a:xfrm>
          <a:custGeom>
            <a:avLst/>
            <a:gdLst>
              <a:gd name="connsiteX0" fmla="*/ 12985 w 3164275"/>
              <a:gd name="connsiteY0" fmla="*/ 588636 h 601622"/>
              <a:gd name="connsiteX1" fmla="*/ 3151289 w 3164275"/>
              <a:gd name="connsiteY1" fmla="*/ 12985 h 6016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164275" h="601622">
                <a:moveTo>
                  <a:pt x="12985" y="588636"/>
                </a:moveTo>
                <a:lnTo>
                  <a:pt x="3151289" y="12985"/>
                </a:lnTo>
              </a:path>
            </a:pathLst>
          </a:custGeom>
          <a:ln w="25400">
            <a:solidFill>
              <a:srgbClr val="ffff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9275046" y="1366346"/>
            <a:ext cx="122398" cy="111472"/>
          </a:xfrm>
          <a:custGeom>
            <a:avLst/>
            <a:gdLst>
              <a:gd name="connsiteX0" fmla="*/ 122398 w 122398"/>
              <a:gd name="connsiteY0" fmla="*/ 38210 h 111472"/>
              <a:gd name="connsiteX1" fmla="*/ 16625 w 122398"/>
              <a:gd name="connsiteY1" fmla="*/ 0 h 111472"/>
              <a:gd name="connsiteX2" fmla="*/ 16625 w 122398"/>
              <a:gd name="connsiteY2" fmla="*/ 0 h 111472"/>
              <a:gd name="connsiteX3" fmla="*/ 0 w 122398"/>
              <a:gd name="connsiteY3" fmla="*/ 7801 h 111472"/>
              <a:gd name="connsiteX4" fmla="*/ 0 w 122398"/>
              <a:gd name="connsiteY4" fmla="*/ 7801 h 111472"/>
              <a:gd name="connsiteX5" fmla="*/ 7801 w 122398"/>
              <a:gd name="connsiteY5" fmla="*/ 24425 h 111472"/>
              <a:gd name="connsiteX6" fmla="*/ 71701 w 122398"/>
              <a:gd name="connsiteY6" fmla="*/ 47510 h 111472"/>
              <a:gd name="connsiteX7" fmla="*/ 20153 w 122398"/>
              <a:gd name="connsiteY7" fmla="*/ 91770 h 111472"/>
              <a:gd name="connsiteX8" fmla="*/ 20153 w 122398"/>
              <a:gd name="connsiteY8" fmla="*/ 91770 h 111472"/>
              <a:gd name="connsiteX9" fmla="*/ 18761 w 122398"/>
              <a:gd name="connsiteY9" fmla="*/ 110080 h 111472"/>
              <a:gd name="connsiteX10" fmla="*/ 18761 w 122398"/>
              <a:gd name="connsiteY10" fmla="*/ 110080 h 111472"/>
              <a:gd name="connsiteX11" fmla="*/ 18761 w 122398"/>
              <a:gd name="connsiteY11" fmla="*/ 110080 h 111472"/>
              <a:gd name="connsiteX12" fmla="*/ 37073 w 122398"/>
              <a:gd name="connsiteY12" fmla="*/ 111472 h 111472"/>
              <a:gd name="connsiteX13" fmla="*/ 122398 w 122398"/>
              <a:gd name="connsiteY13" fmla="*/ 38210 h 111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22398" h="111472">
                <a:moveTo>
                  <a:pt x="122398" y="38210"/>
                </a:moveTo>
                <a:lnTo>
                  <a:pt x="16625" y="0"/>
                </a:lnTo>
                <a:lnTo>
                  <a:pt x="16625" y="0"/>
                </a:lnTo>
                <a:cubicBezTo>
                  <a:pt x="9880" y="-2437"/>
                  <a:pt x="2437" y="1056"/>
                  <a:pt x="0" y="7801"/>
                </a:cubicBezTo>
                <a:lnTo>
                  <a:pt x="0" y="7801"/>
                </a:lnTo>
                <a:cubicBezTo>
                  <a:pt x="-2436" y="14546"/>
                  <a:pt x="1056" y="21990"/>
                  <a:pt x="7801" y="24425"/>
                </a:cubicBezTo>
                <a:lnTo>
                  <a:pt x="71701" y="47510"/>
                </a:lnTo>
                <a:lnTo>
                  <a:pt x="20153" y="91770"/>
                </a:lnTo>
                <a:lnTo>
                  <a:pt x="20153" y="91770"/>
                </a:lnTo>
                <a:cubicBezTo>
                  <a:pt x="14713" y="96442"/>
                  <a:pt x="14089" y="104640"/>
                  <a:pt x="18761" y="110080"/>
                </a:cubicBezTo>
                <a:cubicBezTo>
                  <a:pt x="18761" y="110080"/>
                  <a:pt x="18761" y="110080"/>
                  <a:pt x="18761" y="110080"/>
                </a:cubicBezTo>
                <a:lnTo>
                  <a:pt x="18761" y="110080"/>
                </a:lnTo>
                <a:cubicBezTo>
                  <a:pt x="23434" y="115521"/>
                  <a:pt x="31632" y="116145"/>
                  <a:pt x="37073" y="111472"/>
                </a:cubicBezTo>
                <a:lnTo>
                  <a:pt x="122398" y="38210"/>
                </a:lnTo>
              </a:path>
            </a:pathLst>
          </a:custGeom>
          <a:solidFill>
            <a:srgbClr val="ffff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220805" y="3318544"/>
            <a:ext cx="2779250" cy="269617"/>
          </a:xfrm>
          <a:custGeom>
            <a:avLst/>
            <a:gdLst>
              <a:gd name="connsiteX0" fmla="*/ 12985 w 2779250"/>
              <a:gd name="connsiteY0" fmla="*/ 12985 h 269617"/>
              <a:gd name="connsiteX1" fmla="*/ 2766264 w 2779250"/>
              <a:gd name="connsiteY1" fmla="*/ 256631 h 2696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779250" h="269617">
                <a:moveTo>
                  <a:pt x="12985" y="12985"/>
                </a:moveTo>
                <a:lnTo>
                  <a:pt x="2766264" y="256631"/>
                </a:lnTo>
              </a:path>
            </a:pathLst>
          </a:custGeom>
          <a:ln w="25400">
            <a:solidFill>
              <a:srgbClr val="ffff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893703" y="3512436"/>
            <a:ext cx="119038" cy="112893"/>
          </a:xfrm>
          <a:custGeom>
            <a:avLst/>
            <a:gdLst>
              <a:gd name="connsiteX0" fmla="*/ 119037 w 119038"/>
              <a:gd name="connsiteY0" fmla="*/ 65011 h 112893"/>
              <a:gd name="connsiteX1" fmla="*/ 17278 w 119038"/>
              <a:gd name="connsiteY1" fmla="*/ 112893 h 112893"/>
              <a:gd name="connsiteX2" fmla="*/ 17278 w 119038"/>
              <a:gd name="connsiteY2" fmla="*/ 112893 h 112893"/>
              <a:gd name="connsiteX3" fmla="*/ 0 w 119038"/>
              <a:gd name="connsiteY3" fmla="*/ 106672 h 112893"/>
              <a:gd name="connsiteX4" fmla="*/ 0 w 119038"/>
              <a:gd name="connsiteY4" fmla="*/ 106672 h 112893"/>
              <a:gd name="connsiteX5" fmla="*/ 6221 w 119038"/>
              <a:gd name="connsiteY5" fmla="*/ 89392 h 112893"/>
              <a:gd name="connsiteX6" fmla="*/ 67695 w 119038"/>
              <a:gd name="connsiteY6" fmla="*/ 60466 h 112893"/>
              <a:gd name="connsiteX7" fmla="*/ 12256 w 119038"/>
              <a:gd name="connsiteY7" fmla="*/ 21193 h 112893"/>
              <a:gd name="connsiteX8" fmla="*/ 12256 w 119038"/>
              <a:gd name="connsiteY8" fmla="*/ 21193 h 112893"/>
              <a:gd name="connsiteX9" fmla="*/ 9166 w 119038"/>
              <a:gd name="connsiteY9" fmla="*/ 3091 h 112893"/>
              <a:gd name="connsiteX10" fmla="*/ 9166 w 119038"/>
              <a:gd name="connsiteY10" fmla="*/ 3091 h 112893"/>
              <a:gd name="connsiteX11" fmla="*/ 9166 w 119038"/>
              <a:gd name="connsiteY11" fmla="*/ 3091 h 112893"/>
              <a:gd name="connsiteX12" fmla="*/ 27268 w 119038"/>
              <a:gd name="connsiteY12" fmla="*/ 0 h 112893"/>
              <a:gd name="connsiteX13" fmla="*/ 119037 w 119038"/>
              <a:gd name="connsiteY13" fmla="*/ 65011 h 11289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19038" h="112893">
                <a:moveTo>
                  <a:pt x="119037" y="65011"/>
                </a:moveTo>
                <a:lnTo>
                  <a:pt x="17278" y="112893"/>
                </a:lnTo>
                <a:lnTo>
                  <a:pt x="17278" y="112893"/>
                </a:lnTo>
                <a:cubicBezTo>
                  <a:pt x="10789" y="115947"/>
                  <a:pt x="3054" y="113162"/>
                  <a:pt x="0" y="106672"/>
                </a:cubicBezTo>
                <a:lnTo>
                  <a:pt x="0" y="106672"/>
                </a:lnTo>
                <a:cubicBezTo>
                  <a:pt x="-3054" y="100182"/>
                  <a:pt x="-268" y="92447"/>
                  <a:pt x="6221" y="89392"/>
                </a:cubicBezTo>
                <a:lnTo>
                  <a:pt x="67695" y="60466"/>
                </a:lnTo>
                <a:lnTo>
                  <a:pt x="12256" y="21193"/>
                </a:lnTo>
                <a:lnTo>
                  <a:pt x="12256" y="21193"/>
                </a:lnTo>
                <a:cubicBezTo>
                  <a:pt x="6404" y="17048"/>
                  <a:pt x="5021" y="8943"/>
                  <a:pt x="9166" y="3091"/>
                </a:cubicBezTo>
                <a:cubicBezTo>
                  <a:pt x="9166" y="3091"/>
                  <a:pt x="9166" y="3091"/>
                  <a:pt x="9166" y="3091"/>
                </a:cubicBezTo>
                <a:lnTo>
                  <a:pt x="9166" y="3091"/>
                </a:lnTo>
                <a:cubicBezTo>
                  <a:pt x="13311" y="-2762"/>
                  <a:pt x="21417" y="-4143"/>
                  <a:pt x="27268" y="0"/>
                </a:cubicBezTo>
                <a:lnTo>
                  <a:pt x="119037" y="65011"/>
                </a:lnTo>
              </a:path>
            </a:pathLst>
          </a:custGeom>
          <a:solidFill>
            <a:srgbClr val="ffff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257300"/>
            <a:ext cx="3390900" cy="825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3276600"/>
            <a:ext cx="2997200" cy="482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700" y="139700"/>
            <a:ext cx="10414000" cy="7226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524000" y="2222500"/>
            <a:ext cx="33655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EXPERIMENT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31900" y="2654300"/>
            <a:ext cx="43815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Standing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good!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01800" y="3390900"/>
            <a:ext cx="57277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Standing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increases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31900" y="4673600"/>
            <a:ext cx="38354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Sitting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good!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01800" y="5435600"/>
            <a:ext cx="75946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Sitting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down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increases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forces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01800" y="6083300"/>
            <a:ext cx="19050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spine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943100" y="558800"/>
            <a:ext cx="63119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							</a:tabLst>
            </a:pP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High-Speed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Boats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cause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92400" y="1231900"/>
            <a:ext cx="48260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							</a:tabLst>
            </a:pP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dangerous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714500" y="952500"/>
            <a:ext cx="67818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How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avoid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dangerous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17600" y="3505200"/>
            <a:ext cx="6451600" cy="38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							</a:tabLst>
            </a:pPr>
            <a:r>
              <a:rPr lang="en-US" altLang="zh-CN" sz="2556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•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Sitting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normally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puts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spine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C-shape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57400" y="4076700"/>
            <a:ext cx="43053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worst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position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17600" y="4648200"/>
            <a:ext cx="82296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							</a:tabLst>
            </a:pP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Sitting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normally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puts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weight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behind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feet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17600" y="5181600"/>
            <a:ext cx="7950200" cy="914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939800" algn="l"/>
              </a:tabLst>
            </a:pPr>
            <a:r>
              <a:rPr lang="en-US" altLang="zh-CN" dirty="0" smtClean="0"/>
              <a:t>	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support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muscular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force.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400"/>
              </a:lnSpc>
              <a:tabLst>
                <a:tab pos="939800" algn="l"/>
              </a:tabLst>
            </a:pP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Sitting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normally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puts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front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body.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993900" y="2209800"/>
            <a:ext cx="59055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							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Why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sitting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normally,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bad?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723900" y="2120900"/>
            <a:ext cx="4178300" cy="62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900"/>
              </a:lnSpc>
              <a:tabLst>
							</a:tabLst>
            </a:pP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Sit</a:t>
            </a:r>
            <a:r>
              <a:rPr lang="en-US" altLang="zh-CN" sz="409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EXPERIMENT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38300" y="2374900"/>
            <a:ext cx="18796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chair!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23900" y="2819400"/>
            <a:ext cx="78740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Lift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rear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end,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just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5cm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seat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Hold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sec!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23900" y="3213100"/>
            <a:ext cx="93726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Imagine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7g!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times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own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weight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position.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4152900"/>
            <a:ext cx="65151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							</a:tabLst>
            </a:pP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Sitting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normally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puts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spine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C-shape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89100" y="4686300"/>
            <a:ext cx="42164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–the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worst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position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5270500"/>
            <a:ext cx="79502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939800" algn="l"/>
              </a:tabLst>
            </a:pP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Sitting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puts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weight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behind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feet,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939800" algn="l"/>
              </a:tabLst>
            </a:pPr>
            <a:r>
              <a:rPr lang="en-US" altLang="zh-CN" dirty="0" smtClean="0"/>
              <a:t>	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support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muscular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force.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6324600"/>
            <a:ext cx="63246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							</a:tabLst>
            </a:pP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Sitting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puts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front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5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56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body.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048000" y="444500"/>
            <a:ext cx="5041900" cy="965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600"/>
              </a:lnSpc>
              <a:tabLst>
							</a:tabLst>
            </a:pPr>
            <a:r>
              <a:rPr lang="en-US" altLang="zh-CN" sz="6748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Experiment:</a:t>
            </a:r>
            <a:r>
              <a:rPr lang="en-US" altLang="zh-CN" sz="65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54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9900" y="139700"/>
            <a:ext cx="71247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7200" y="139700"/>
            <a:ext cx="70231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536700" y="3797300"/>
            <a:ext cx="15875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>
							</a:tabLst>
            </a:pP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Carlsson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536700" y="1231900"/>
            <a:ext cx="7594600" cy="3492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400"/>
              </a:lnSpc>
              <a:tabLst>
                <a:tab pos="469900" algn="l"/>
                <a:tab pos="584200" algn="l"/>
                <a:tab pos="965200" algn="l"/>
              </a:tabLst>
            </a:pPr>
            <a:r>
              <a:rPr lang="en-US" altLang="zh-CN" sz="4908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Bottoming</a:t>
            </a:r>
            <a:r>
              <a:rPr lang="en-US" altLang="zh-CN" sz="490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908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en-US" altLang="zh-CN" sz="490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908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490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908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dangerous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500"/>
              </a:lnSpc>
              <a:tabLst>
                <a:tab pos="469900" algn="l"/>
                <a:tab pos="584200" algn="l"/>
                <a:tab pos="965200" algn="l"/>
              </a:tabLst>
            </a:pPr>
            <a:r>
              <a:rPr lang="en-US" altLang="zh-CN" dirty="0" smtClean="0"/>
              <a:t>			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suspension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seat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bottoming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469900" algn="l"/>
                <a:tab pos="584200" algn="l"/>
                <a:tab pos="965200" algn="l"/>
              </a:tabLst>
            </a:pPr>
            <a:r>
              <a:rPr lang="en-US" altLang="zh-CN" dirty="0" smtClean="0"/>
              <a:t>		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stopping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abruptly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stroke)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469900" algn="l"/>
                <a:tab pos="584200" algn="l"/>
                <a:tab pos="965200" algn="l"/>
              </a:tabLst>
            </a:pPr>
            <a:r>
              <a:rPr lang="en-US" altLang="zh-CN" dirty="0" smtClean="0"/>
              <a:t>	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multiply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deck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buy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times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340100" y="5638800"/>
            <a:ext cx="4457700" cy="1193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hull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4g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76200" algn="l"/>
              </a:tabLst>
            </a:pP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expose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human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14g.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139700"/>
            <a:ext cx="98806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0" y="139700"/>
            <a:ext cx="76962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943100"/>
            <a:ext cx="10414000" cy="5473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298700" y="660400"/>
            <a:ext cx="6083300" cy="952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500"/>
              </a:lnSpc>
              <a:tabLst>
							</a:tabLst>
            </a:pPr>
            <a:r>
              <a:rPr lang="en-US" altLang="zh-CN" sz="6544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US</a:t>
            </a:r>
            <a:r>
              <a:rPr lang="en-US" altLang="zh-CN" sz="65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544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Navy</a:t>
            </a:r>
            <a:r>
              <a:rPr lang="en-US" altLang="zh-CN" sz="654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6544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Mark</a:t>
            </a:r>
            <a:r>
              <a:rPr lang="en-US" altLang="zh-CN" sz="65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544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V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153400" y="622300"/>
            <a:ext cx="228600" cy="952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500"/>
              </a:lnSpc>
              <a:tabLst>
							</a:tabLst>
            </a:pPr>
            <a:r>
              <a:rPr lang="en-US" altLang="zh-CN" sz="6544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400" y="139700"/>
            <a:ext cx="93726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536700" y="1206500"/>
            <a:ext cx="7759700" cy="290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600"/>
              </a:lnSpc>
              <a:tabLst>
                <a:tab pos="152400" algn="l"/>
                <a:tab pos="177800" algn="l"/>
                <a:tab pos="2044700" algn="l"/>
              </a:tabLst>
            </a:pPr>
            <a:r>
              <a:rPr lang="en-US" altLang="zh-CN" sz="4908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Bottoming</a:t>
            </a:r>
            <a:r>
              <a:rPr lang="en-US" altLang="zh-CN" sz="490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908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en-US" altLang="zh-CN" sz="490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908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490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908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dangerous</a:t>
            </a:r>
            <a:r>
              <a:rPr lang="en-US" altLang="zh-CN" sz="4908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400"/>
              </a:lnSpc>
              <a:tabLst>
                <a:tab pos="152400" algn="l"/>
                <a:tab pos="177800" algn="l"/>
                <a:tab pos="2044700" algn="l"/>
              </a:tabLst>
            </a:pPr>
            <a:r>
              <a:rPr lang="en-US" altLang="zh-CN" dirty="0" smtClean="0"/>
              <a:t>	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Suspension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seats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bottoming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</a:p>
          <a:p>
            <a:pPr>
              <a:lnSpc>
                <a:spcPts val="4300"/>
              </a:lnSpc>
              <a:tabLst>
                <a:tab pos="152400" algn="l"/>
                <a:tab pos="177800" algn="l"/>
                <a:tab pos="2044700" algn="l"/>
              </a:tabLst>
            </a:pPr>
            <a:r>
              <a:rPr lang="en-US" altLang="zh-CN" dirty="0" smtClean="0"/>
              <a:t>		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multiply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human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pPr>
              <a:lnSpc>
                <a:spcPts val="4300"/>
              </a:lnSpc>
              <a:tabLst>
                <a:tab pos="152400" algn="l"/>
                <a:tab pos="177800" algn="l"/>
                <a:tab pos="2044700" algn="l"/>
              </a:tabLst>
            </a:pPr>
            <a:r>
              <a:rPr lang="en-US" altLang="zh-CN" dirty="0" smtClean="0"/>
              <a:t>			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times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54200" y="5130800"/>
            <a:ext cx="7454900" cy="1333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                <a:tab pos="1219200" algn="l"/>
              </a:tabLst>
            </a:pPr>
            <a:r>
              <a:rPr lang="en-US" altLang="zh-CN" dirty="0" smtClean="0"/>
              <a:t>	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4g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hull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400"/>
              </a:lnSpc>
              <a:tabLst>
                <a:tab pos="1219200" algn="l"/>
              </a:tabLst>
            </a:pP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14g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human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439082" y="3775075"/>
            <a:ext cx="1840703" cy="860181"/>
          </a:xfrm>
          <a:custGeom>
            <a:avLst/>
            <a:gdLst>
              <a:gd name="connsiteX0" fmla="*/ 0 w 1840703"/>
              <a:gd name="connsiteY0" fmla="*/ 0 h 860181"/>
              <a:gd name="connsiteX1" fmla="*/ 1840703 w 1840703"/>
              <a:gd name="connsiteY1" fmla="*/ 0 h 860181"/>
              <a:gd name="connsiteX2" fmla="*/ 1840703 w 1840703"/>
              <a:gd name="connsiteY2" fmla="*/ 860181 h 860181"/>
              <a:gd name="connsiteX3" fmla="*/ 0 w 1840703"/>
              <a:gd name="connsiteY3" fmla="*/ 860181 h 860181"/>
              <a:gd name="connsiteX4" fmla="*/ 0 w 1840703"/>
              <a:gd name="connsiteY4" fmla="*/ 0 h 86018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40703" h="860181">
                <a:moveTo>
                  <a:pt x="0" y="0"/>
                </a:moveTo>
                <a:lnTo>
                  <a:pt x="1840703" y="0"/>
                </a:lnTo>
                <a:lnTo>
                  <a:pt x="1840703" y="860181"/>
                </a:lnTo>
                <a:lnTo>
                  <a:pt x="0" y="860181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041400"/>
            <a:ext cx="9715500" cy="6375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612900" y="304800"/>
            <a:ext cx="7315200" cy="1092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152400" algn="l"/>
                <a:tab pos="304800" algn="l"/>
                <a:tab pos="3429000" algn="l"/>
              </a:tabLst>
            </a:pPr>
            <a:r>
              <a:rPr lang="en-US" altLang="zh-CN" dirty="0" smtClean="0"/>
              <a:t>		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Impact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levels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on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hull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on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two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different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suspension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seats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showing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2100"/>
              </a:lnSpc>
              <a:tabLst>
                <a:tab pos="152400" algn="l"/>
                <a:tab pos="304800" algn="l"/>
                <a:tab pos="3429000" algn="l"/>
              </a:tabLst>
            </a:pPr>
            <a:r>
              <a:rPr lang="en-US" altLang="zh-CN" dirty="0" smtClean="0"/>
              <a:t>	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one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seat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bottom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out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multiplying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impacts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to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over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12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g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hull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impacts.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2200"/>
              </a:lnSpc>
              <a:tabLst>
                <a:tab pos="152400" algn="l"/>
                <a:tab pos="304800" algn="l"/>
                <a:tab pos="3429000" algn="l"/>
              </a:tabLst>
            </a:pP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Limit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for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accelerometer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was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11.5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-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Extrapolation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indicates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impact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peak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is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14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-15g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!</a:t>
            </a:r>
          </a:p>
          <a:p>
            <a:pPr>
              <a:lnSpc>
                <a:spcPts val="2100"/>
              </a:lnSpc>
              <a:tabLst>
                <a:tab pos="152400" algn="l"/>
                <a:tab pos="304800" algn="l"/>
                <a:tab pos="3429000" algn="l"/>
              </a:tabLst>
            </a:pPr>
            <a:r>
              <a:rPr lang="en-US" altLang="zh-CN" dirty="0" smtClean="0"/>
              <a:t>			</a:t>
            </a:r>
            <a:r>
              <a:rPr lang="en-US" altLang="zh-CN" sz="1840" i="1" dirty="0" smtClean="0">
                <a:solidFill>
                  <a:srgbClr val="000000"/>
                </a:solidFill>
                <a:latin typeface="Italic" pitchFamily="18" charset="0"/>
                <a:cs typeface="Italic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534400" y="3860800"/>
            <a:ext cx="1485900" cy="723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							</a:tabLst>
            </a:pPr>
            <a:r>
              <a:rPr lang="en-US" altLang="zh-CN" sz="1636" dirty="0" smtClean="0">
                <a:solidFill>
                  <a:srgbClr val="3366ff"/>
                </a:solidFill>
                <a:latin typeface="Segoe UI" pitchFamily="18" charset="0"/>
                <a:cs typeface="Segoe UI" pitchFamily="18" charset="0"/>
              </a:rPr>
              <a:t>Blue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6a625b"/>
                </a:solidFill>
                <a:latin typeface="Segoe UI" pitchFamily="18" charset="0"/>
                <a:cs typeface="Segoe UI" pitchFamily="18" charset="0"/>
              </a:rPr>
              <a:t>–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Hull/Deck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900"/>
              </a:lnSpc>
              <a:tabLst>
							</a:tabLst>
            </a:pPr>
            <a:r>
              <a:rPr lang="en-US" altLang="zh-CN" sz="1636" dirty="0" smtClean="0">
                <a:solidFill>
                  <a:srgbClr val="008000"/>
                </a:solidFill>
                <a:latin typeface="Segoe UI" pitchFamily="18" charset="0"/>
                <a:cs typeface="Segoe UI" pitchFamily="18" charset="0"/>
              </a:rPr>
              <a:t>Green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–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Seat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B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900"/>
              </a:lnSpc>
              <a:tabLst>
							</a:tabLst>
            </a:pPr>
            <a:r>
              <a:rPr lang="en-US" altLang="zh-CN" sz="1636" dirty="0" smtClean="0">
                <a:solidFill>
                  <a:srgbClr val="ff0000"/>
                </a:solidFill>
                <a:latin typeface="Segoe UI" pitchFamily="18" charset="0"/>
                <a:cs typeface="Segoe UI" pitchFamily="18" charset="0"/>
              </a:rPr>
              <a:t>Red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–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Seat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365454" y="2670651"/>
            <a:ext cx="1840703" cy="860182"/>
          </a:xfrm>
          <a:custGeom>
            <a:avLst/>
            <a:gdLst>
              <a:gd name="connsiteX0" fmla="*/ 0 w 1840703"/>
              <a:gd name="connsiteY0" fmla="*/ 0 h 860182"/>
              <a:gd name="connsiteX1" fmla="*/ 1840703 w 1840703"/>
              <a:gd name="connsiteY1" fmla="*/ 0 h 860182"/>
              <a:gd name="connsiteX2" fmla="*/ 1840703 w 1840703"/>
              <a:gd name="connsiteY2" fmla="*/ 860182 h 860182"/>
              <a:gd name="connsiteX3" fmla="*/ 0 w 1840703"/>
              <a:gd name="connsiteY3" fmla="*/ 860182 h 860182"/>
              <a:gd name="connsiteX4" fmla="*/ 0 w 1840703"/>
              <a:gd name="connsiteY4" fmla="*/ 0 h 860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40703" h="860182">
                <a:moveTo>
                  <a:pt x="0" y="0"/>
                </a:moveTo>
                <a:lnTo>
                  <a:pt x="1840703" y="0"/>
                </a:lnTo>
                <a:lnTo>
                  <a:pt x="1840703" y="860182"/>
                </a:lnTo>
                <a:lnTo>
                  <a:pt x="0" y="860182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203200"/>
            <a:ext cx="9309100" cy="6527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778000" y="6807200"/>
            <a:ext cx="76073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Impact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levels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hull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two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different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suspension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seats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showing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2400"/>
              </a:lnSpc>
              <a:tabLst>
                <a:tab pos="228600" algn="l"/>
              </a:tabLst>
            </a:pP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one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seat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bottom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out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multiplying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impacts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already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2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g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hull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impacts.</a:t>
            </a:r>
            <a:r>
              <a:rPr lang="en-US" altLang="zh-CN" sz="2045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458200" y="2755900"/>
            <a:ext cx="1485900" cy="723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							</a:tabLst>
            </a:pPr>
            <a:r>
              <a:rPr lang="en-US" altLang="zh-CN" sz="1636" dirty="0" smtClean="0">
                <a:solidFill>
                  <a:srgbClr val="3366ff"/>
                </a:solidFill>
                <a:latin typeface="Segoe UI" pitchFamily="18" charset="0"/>
                <a:cs typeface="Segoe UI" pitchFamily="18" charset="0"/>
              </a:rPr>
              <a:t>Blue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6a625b"/>
                </a:solidFill>
                <a:latin typeface="Segoe UI" pitchFamily="18" charset="0"/>
                <a:cs typeface="Segoe UI" pitchFamily="18" charset="0"/>
              </a:rPr>
              <a:t>–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Hull/Deck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900"/>
              </a:lnSpc>
              <a:tabLst>
							</a:tabLst>
            </a:pPr>
            <a:r>
              <a:rPr lang="en-US" altLang="zh-CN" sz="1636" dirty="0" smtClean="0">
                <a:solidFill>
                  <a:srgbClr val="008000"/>
                </a:solidFill>
                <a:latin typeface="Segoe UI" pitchFamily="18" charset="0"/>
                <a:cs typeface="Segoe UI" pitchFamily="18" charset="0"/>
              </a:rPr>
              <a:t>Green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–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Seat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B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900"/>
              </a:lnSpc>
              <a:tabLst>
							</a:tabLst>
            </a:pPr>
            <a:r>
              <a:rPr lang="en-US" altLang="zh-CN" sz="1636" dirty="0" smtClean="0">
                <a:solidFill>
                  <a:srgbClr val="ff0000"/>
                </a:solidFill>
                <a:latin typeface="Segoe UI" pitchFamily="18" charset="0"/>
                <a:cs typeface="Segoe UI" pitchFamily="18" charset="0"/>
              </a:rPr>
              <a:t>Red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–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Seat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</a:t>
            </a:r>
            <a:r>
              <a:rPr lang="en-US" altLang="zh-CN" sz="163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3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9334500" y="762000"/>
            <a:ext cx="1524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100"/>
              </a:lnSpc>
              <a:tabLst>
							</a:tabLst>
            </a:pPr>
            <a:r>
              <a:rPr lang="en-US" altLang="zh-CN" sz="4499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93800" y="850900"/>
            <a:ext cx="8280400" cy="331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200"/>
              </a:lnSpc>
              <a:tabLst>
                <a:tab pos="203200" algn="l"/>
                <a:tab pos="660400" algn="l"/>
                <a:tab pos="850900" algn="l"/>
              </a:tabLst>
            </a:pPr>
            <a:r>
              <a:rPr lang="en-US" altLang="zh-CN" sz="4499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Results'('Human'impact'exposure'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5700"/>
              </a:lnSpc>
              <a:tabLst>
                <a:tab pos="203200" algn="l"/>
                <a:tab pos="660400" algn="l"/>
                <a:tab pos="850900" algn="l"/>
              </a:tabLst>
            </a:pPr>
            <a:r>
              <a:rPr lang="en-US" altLang="zh-CN" dirty="0" smtClean="0"/>
              <a:t>	</a:t>
            </a:r>
            <a:r>
              <a:rPr lang="en-US" altLang="zh-CN" sz="454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•</a:t>
            </a:r>
            <a:r>
              <a:rPr lang="en-US" altLang="zh-CN" sz="454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Seat'</a:t>
            </a:r>
            <a:r>
              <a:rPr lang="en-US" altLang="zh-CN" sz="2658" b="1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A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'repeatedly'</a:t>
            </a:r>
            <a:r>
              <a:rPr lang="en-US" altLang="zh-CN" sz="2658" b="1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multiplied*exposure*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on'human'</a:t>
            </a:r>
          </a:p>
          <a:p>
            <a:pPr>
              <a:lnSpc>
                <a:spcPts val="2400"/>
              </a:lnSpc>
              <a:tabLst>
                <a:tab pos="203200" algn="l"/>
                <a:tab pos="660400" algn="l"/>
                <a:tab pos="850900" algn="l"/>
              </a:tabLst>
            </a:pPr>
            <a:r>
              <a:rPr lang="en-US" altLang="zh-CN" dirty="0" smtClean="0"/>
              <a:t>		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to'over'</a:t>
            </a:r>
            <a:r>
              <a:rPr lang="en-US" altLang="zh-CN" sz="2658" b="1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3*times*higher*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than'deck/hull'impacts'</a:t>
            </a:r>
          </a:p>
          <a:p>
            <a:pPr>
              <a:lnSpc>
                <a:spcPts val="6200"/>
              </a:lnSpc>
              <a:tabLst>
                <a:tab pos="203200" algn="l"/>
                <a:tab pos="660400" algn="l"/>
                <a:tab pos="850900" algn="l"/>
              </a:tabLst>
            </a:pPr>
            <a:r>
              <a:rPr lang="en-US" altLang="zh-CN" dirty="0" smtClean="0"/>
              <a:t>	</a:t>
            </a:r>
            <a:r>
              <a:rPr lang="en-US" altLang="zh-CN" sz="454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•</a:t>
            </a:r>
            <a:r>
              <a:rPr lang="en-US" altLang="zh-CN" sz="454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Seat'</a:t>
            </a:r>
            <a:r>
              <a:rPr lang="en-US" altLang="zh-CN" sz="2658" b="1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A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'showed'maximum'peak'values'of'</a:t>
            </a:r>
            <a:r>
              <a:rPr lang="en-US" altLang="zh-CN" sz="2658" b="1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11.8g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''</a:t>
            </a:r>
          </a:p>
          <a:p>
            <a:pPr>
              <a:lnSpc>
                <a:spcPts val="2400"/>
              </a:lnSpc>
              <a:tabLst>
                <a:tab pos="203200" algn="l"/>
                <a:tab pos="660400" algn="l"/>
                <a:tab pos="850900" algn="l"/>
              </a:tabLst>
            </a:pPr>
            <a:r>
              <a:rPr lang="en-US" altLang="zh-CN" dirty="0" smtClean="0"/>
              <a:t>			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'(max'value'for'Valitec/Crossbow'device*)'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585200" y="4457700"/>
            <a:ext cx="63500" cy="149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658" b="1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*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							</a:tabLst>
            </a:pP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'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97000" y="4241800"/>
            <a:ext cx="6858000" cy="209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400"/>
              </a:lnSpc>
              <a:tabLst>
                <a:tab pos="647700" algn="l"/>
              </a:tabLst>
            </a:pPr>
            <a:r>
              <a:rPr lang="en-US" altLang="zh-CN" sz="454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•</a:t>
            </a:r>
            <a:r>
              <a:rPr lang="en-US" altLang="zh-CN" sz="454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Seat'</a:t>
            </a:r>
            <a:r>
              <a:rPr lang="en-US" altLang="zh-CN" sz="2658" b="1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B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'showed'maximum'peak'value'of'</a:t>
            </a:r>
            <a:r>
              <a:rPr lang="en-US" altLang="zh-CN" sz="2658" b="1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4.3g*</a:t>
            </a:r>
          </a:p>
          <a:p>
            <a:pPr>
              <a:lnSpc>
                <a:spcPts val="2400"/>
              </a:lnSpc>
              <a:tabLst>
                <a:tab pos="647700" algn="l"/>
              </a:tabLst>
            </a:pPr>
            <a:r>
              <a:rPr lang="en-US" altLang="zh-CN" dirty="0" smtClean="0"/>
              <a:t>	</a:t>
            </a:r>
            <a:r>
              <a:rPr lang="en-US" altLang="zh-CN" sz="2658" b="1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*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on'Valitec/Crossbow''</a:t>
            </a:r>
          </a:p>
          <a:p>
            <a:pPr>
              <a:lnSpc>
                <a:spcPts val="6200"/>
              </a:lnSpc>
              <a:tabLst>
                <a:tab pos="647700" algn="l"/>
              </a:tabLst>
            </a:pPr>
            <a:r>
              <a:rPr lang="en-US" altLang="zh-CN" sz="4546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•</a:t>
            </a:r>
            <a:r>
              <a:rPr lang="en-US" altLang="zh-CN" sz="454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Seat'</a:t>
            </a:r>
            <a:r>
              <a:rPr lang="en-US" altLang="zh-CN" sz="2658" b="1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B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'</a:t>
            </a:r>
            <a:r>
              <a:rPr lang="en-US" altLang="zh-CN" sz="2658" b="1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reduced*exposure*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on'human'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'</a:t>
            </a:r>
          </a:p>
          <a:p>
            <a:pPr>
              <a:lnSpc>
                <a:spcPts val="2400"/>
              </a:lnSpc>
              <a:tabLst>
                <a:tab pos="647700" algn="l"/>
              </a:tabLst>
            </a:pPr>
            <a:r>
              <a:rPr lang="en-US" altLang="zh-CN" dirty="0" smtClean="0"/>
              <a:t>	</a:t>
            </a:r>
            <a:r>
              <a:rPr lang="en-US" altLang="zh-CN" sz="2658" dirty="0" smtClean="0">
                <a:solidFill>
                  <a:srgbClr val="000000"/>
                </a:solidFill>
                <a:latin typeface="Cambria" pitchFamily="18" charset="0"/>
                <a:cs typeface="Cambria" pitchFamily="18" charset="0"/>
              </a:rPr>
              <a:t>'–'More'reduction'the'higher'the'impacts.''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371600" y="876300"/>
            <a:ext cx="8255000" cy="800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300"/>
              </a:lnSpc>
              <a:tabLst>
							</a:tabLst>
            </a:pPr>
            <a:r>
              <a:rPr lang="en-US" altLang="zh-CN" sz="552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Why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Standing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552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Bad?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320800" y="850900"/>
            <a:ext cx="8255000" cy="322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300"/>
              </a:lnSpc>
              <a:tabLst>
                <a:tab pos="101600" algn="l"/>
                <a:tab pos="863600" algn="l"/>
              </a:tabLst>
            </a:pPr>
            <a:r>
              <a:rPr lang="en-US" altLang="zh-CN" sz="552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Why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Standing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552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Bad?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6500"/>
              </a:lnSpc>
              <a:tabLst>
                <a:tab pos="101600" algn="l"/>
                <a:tab pos="863600" algn="l"/>
              </a:tabLst>
            </a:pPr>
            <a:r>
              <a:rPr lang="en-US" altLang="zh-CN" dirty="0" smtClean="0"/>
              <a:t>	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Standing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up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can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u="sng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multiply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the</a:t>
            </a:r>
          </a:p>
          <a:p>
            <a:pPr>
              <a:lnSpc>
                <a:spcPts val="6500"/>
              </a:lnSpc>
              <a:tabLst>
                <a:tab pos="101600" algn="l"/>
                <a:tab pos="863600" algn="l"/>
              </a:tabLst>
            </a:pPr>
            <a:r>
              <a:rPr lang="en-US" altLang="zh-CN" dirty="0" smtClean="0"/>
              <a:t>		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impact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on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the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human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-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30600" y="4038600"/>
            <a:ext cx="4559300" cy="800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300"/>
              </a:lnSpc>
              <a:tabLst>
							</a:tabLst>
            </a:pP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up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to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3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times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552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65300" y="5092700"/>
            <a:ext cx="74422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100"/>
              </a:lnSpc>
              <a:tabLst>
							</a:tabLst>
            </a:pP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Several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studies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have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shown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this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968500" y="6223000"/>
            <a:ext cx="1143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							</a:tabLst>
            </a:pP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•</a:t>
            </a:r>
            <a:r>
              <a:rPr lang="en-US" altLang="zh-CN" sz="184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311400" y="6223000"/>
            <a:ext cx="47498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							</a:tabLst>
            </a:pP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Created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using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deck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back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data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from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NSW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RIB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184400" y="965200"/>
            <a:ext cx="54991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>
                <a:tab pos="127000" algn="l"/>
              </a:tabLst>
            </a:pPr>
            <a:r>
              <a:rPr lang="en-US" altLang="zh-CN" sz="3272" b="1" dirty="0" smtClean="0">
                <a:solidFill>
                  <a:srgbClr val="000099"/>
                </a:solidFill>
                <a:latin typeface="Segoe UI" pitchFamily="18" charset="0"/>
                <a:cs typeface="Segoe UI" pitchFamily="18" charset="0"/>
              </a:rPr>
              <a:t>Transfer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b="1" dirty="0" smtClean="0">
                <a:solidFill>
                  <a:srgbClr val="000099"/>
                </a:solidFill>
                <a:latin typeface="Segoe UI" pitchFamily="18" charset="0"/>
                <a:cs typeface="Segoe UI" pitchFamily="18" charset="0"/>
              </a:rPr>
              <a:t>Functions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b="1" dirty="0" smtClean="0">
                <a:solidFill>
                  <a:srgbClr val="000099"/>
                </a:solidFill>
                <a:latin typeface="Segoe UI" pitchFamily="18" charset="0"/>
                <a:cs typeface="Segoe UI" pitchFamily="18" charset="0"/>
              </a:rPr>
              <a:t>(cont)</a:t>
            </a:r>
            <a:r>
              <a:rPr lang="en-US" altLang="zh-CN" sz="3272" b="1" dirty="0" smtClean="0">
                <a:solidFill>
                  <a:srgbClr val="000099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27000" algn="l"/>
              </a:tabLst>
            </a:pPr>
            <a:r>
              <a:rPr lang="en-US" altLang="zh-CN" dirty="0" smtClean="0"/>
              <a:t>	</a:t>
            </a:r>
            <a:r>
              <a:rPr lang="en-US" altLang="zh-CN" sz="2045" b="1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Deck-to-L4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Standing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Transfer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Function</a:t>
            </a:r>
            <a:r>
              <a:rPr lang="en-US" altLang="zh-CN" sz="2045" b="1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610600" y="3949700"/>
            <a:ext cx="1270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L4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388100" y="4648200"/>
            <a:ext cx="8636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00"/>
              </a:lnSpc>
              <a:tabLst>
                <a:tab pos="50800" algn="l"/>
                <a:tab pos="546100" algn="l"/>
              </a:tabLst>
            </a:pPr>
            <a:r>
              <a:rPr lang="en-US" altLang="zh-CN" sz="69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Deck-to-L4</a:t>
            </a:r>
            <a:r>
              <a:rPr lang="en-US" altLang="zh-CN" sz="6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9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Back</a:t>
            </a:r>
            <a:r>
              <a:rPr lang="en-US" altLang="zh-CN" sz="6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9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TF</a:t>
            </a:r>
          </a:p>
          <a:p>
            <a:pPr>
              <a:lnSpc>
                <a:spcPts val="800"/>
              </a:lnSpc>
              <a:tabLst>
                <a:tab pos="50800" algn="l"/>
                <a:tab pos="546100" algn="l"/>
              </a:tabLst>
            </a:pPr>
            <a:r>
              <a:rPr lang="en-US" altLang="zh-CN" dirty="0" smtClean="0"/>
              <a:t>	</a:t>
            </a:r>
            <a:r>
              <a:rPr lang="en-US" altLang="zh-CN" sz="69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(Standing</a:t>
            </a:r>
            <a:r>
              <a:rPr lang="en-US" altLang="zh-CN" sz="6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9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Model)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                <a:tab pos="50800" algn="l"/>
                <a:tab pos="546100" algn="l"/>
              </a:tabLst>
            </a:pPr>
            <a:r>
              <a:rPr lang="en-US" altLang="zh-CN" dirty="0" smtClean="0"/>
              <a:t>		</a:t>
            </a:r>
            <a:r>
              <a:rPr lang="en-US" altLang="zh-CN" sz="108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Deck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914900" y="5194300"/>
            <a:ext cx="1041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22" b="1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1:1</a:t>
            </a:r>
            <a:r>
              <a:rPr lang="en-US" altLang="zh-CN" sz="102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22" b="1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relationship</a:t>
            </a:r>
            <a:r>
              <a:rPr lang="en-US" altLang="zh-CN" sz="1022" b="1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28800" y="6769100"/>
            <a:ext cx="1143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							</a:tabLst>
            </a:pP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•</a:t>
            </a:r>
            <a:r>
              <a:rPr lang="en-US" altLang="zh-CN" sz="184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171700" y="6540500"/>
            <a:ext cx="56388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sea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tests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800"/>
              </a:lnSpc>
              <a:tabLst>
                <a:tab pos="76200" algn="l"/>
              </a:tabLst>
            </a:pP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Created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using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deck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back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data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from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NSW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RIB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sea</a:t>
            </a:r>
            <a:r>
              <a:rPr lang="en-US" altLang="zh-CN" sz="18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tests</a:t>
            </a:r>
            <a:r>
              <a:rPr lang="en-US" altLang="zh-CN" sz="1840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89400" y="596900"/>
            <a:ext cx="2578100" cy="863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5800" y="6908800"/>
            <a:ext cx="7315200" cy="508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700" y="139700"/>
            <a:ext cx="10414000" cy="6883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178300" y="736600"/>
            <a:ext cx="22606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							</a:tabLst>
            </a:pPr>
            <a:r>
              <a:rPr lang="en-US" altLang="zh-CN" sz="3476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Test</a:t>
            </a:r>
            <a:r>
              <a:rPr lang="en-US" altLang="zh-CN" sz="347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476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platform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755900" y="7048500"/>
            <a:ext cx="63881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							</a:tabLst>
            </a:pP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36-foot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Nautica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RIB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2x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350hp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water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jet</a:t>
            </a:r>
            <a:r>
              <a:rPr lang="en-US" altLang="zh-CN" sz="3067" dirty="0" smtClean="0">
                <a:solidFill>
                  <a:srgbClr val="fc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9600" y="6705600"/>
            <a:ext cx="6946900" cy="711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700" y="139700"/>
            <a:ext cx="10414000" cy="659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9700" y="139700"/>
            <a:ext cx="10414000" cy="6502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968500" y="6845300"/>
            <a:ext cx="66802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							</a:tabLst>
            </a:pP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Side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by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side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mounting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of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operator</a:t>
            </a:r>
            <a:r>
              <a:rPr lang="en-US" altLang="zh-CN" sz="306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67" dirty="0" smtClean="0">
                <a:solidFill>
                  <a:srgbClr val="fcff00"/>
                </a:solidFill>
                <a:latin typeface="Segoe UI" pitchFamily="18" charset="0"/>
                <a:cs typeface="Segoe UI" pitchFamily="18" charset="0"/>
              </a:rPr>
              <a:t>stations.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27800" y="2171700"/>
            <a:ext cx="3441700" cy="1079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6591300" y="2273300"/>
            <a:ext cx="3289300" cy="90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152400" algn="l"/>
              </a:tabLst>
            </a:pPr>
            <a:r>
              <a:rPr lang="en-US" altLang="zh-CN" dirty="0" smtClean="0"/>
              <a:t>	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standing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operator</a:t>
            </a:r>
          </a:p>
          <a:p>
            <a:pPr>
              <a:lnSpc>
                <a:spcPts val="2400"/>
              </a:lnSpc>
              <a:tabLst>
                <a:tab pos="152400" algn="l"/>
              </a:tabLst>
            </a:pP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receiving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amplified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</a:p>
          <a:p>
            <a:pPr>
              <a:lnSpc>
                <a:spcPts val="2400"/>
              </a:lnSpc>
              <a:tabLst>
                <a:tab pos="152400" algn="l"/>
              </a:tabLst>
            </a:pP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greater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boat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hull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7100" y="2082800"/>
            <a:ext cx="5397500" cy="1066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787900" y="2159000"/>
            <a:ext cx="52578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180˚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phase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shift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between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boat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16600" y="2463800"/>
            <a:ext cx="32004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standing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operator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083300" y="2781300"/>
            <a:ext cx="26797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traditional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seat.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1290710" y="3393900"/>
          <a:ext cx="7883459" cy="1707898"/>
        </p:xfrm>
        <a:graphic>
          <a:graphicData uri="http://schemas.openxmlformats.org/drawingml/2006/table">
            <a:tbl>
              <a:tblPr/>
              <a:tblGrid>
                <a:gridCol w="1244199"/>
                <a:gridCol w="937119"/>
                <a:gridCol w="1381856"/>
                <a:gridCol w="1392445"/>
                <a:gridCol w="1450683"/>
                <a:gridCol w="1477155"/>
              </a:tblGrid>
              <a:tr h="502323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Threshold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mpd="sng">
                      <a:solidFill>
                        <a:srgbClr val="000000"/>
                      </a:solidFill>
                      <a:prstDash val="soli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mpd="sng">
                      <a:solidFill>
                        <a:srgbClr val="000000"/>
                      </a:solidFill>
                      <a:prstDash val="soli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hits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altLang="zh-CN" sz="2081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Impact</a:t>
                      </a:r>
                      <a:r>
                        <a:rPr lang="en-US" altLang="zh-CN" sz="2081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on</a:t>
                      </a:r>
                      <a:r>
                        <a:rPr lang="en-US" altLang="zh-CN" sz="2081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drivers</a:t>
                      </a:r>
                      <a:r>
                        <a:rPr lang="en-US" altLang="zh-CN" sz="2081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</a:t>
                      </a:r>
                      <a:endParaRPr lang="zh-CN" altLang="en-US" sz="2081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Difference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[%]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mpd="sng">
                      <a:solidFill>
                        <a:srgbClr val="000000"/>
                      </a:solidFill>
                      <a:prstDash val="soli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0254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Ullman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Stidd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Difference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369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2.9</a:t>
                      </a:r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4.0</a:t>
                      </a:r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3.3</a:t>
                      </a:r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5.0</a:t>
                      </a:r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</a:t>
                      </a:r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r>
                        <a:rPr lang="en-US" altLang="zh-CN" sz="208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zh-CN" altLang="en-US" sz="208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 rot="0">
            <a:off x="2959100" y="1485900"/>
            <a:ext cx="4660900" cy="977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279400" algn="l"/>
              </a:tabLst>
            </a:pP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Mean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impact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on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drivers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backs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for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all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hits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over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3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g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all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over</a:t>
            </a:r>
            <a:r>
              <a:rPr lang="en-US" altLang="zh-CN" sz="26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58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4g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159000" y="5969000"/>
            <a:ext cx="62484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Higher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impacts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give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larger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differences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892300" y="1358900"/>
            <a:ext cx="68326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800"/>
              </a:lnSpc>
              <a:tabLst>
							</a:tabLst>
            </a:pP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How</a:t>
            </a:r>
            <a:r>
              <a:rPr lang="en-US" altLang="zh-CN" sz="613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613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613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standing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127500" y="2298700"/>
            <a:ext cx="23749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800"/>
              </a:lnSpc>
              <a:tabLst>
							</a:tabLst>
            </a:pP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person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03400" y="3263900"/>
            <a:ext cx="7010400" cy="180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800"/>
              </a:lnSpc>
              <a:tabLst>
                <a:tab pos="330200" algn="l"/>
              </a:tabLst>
            </a:pPr>
            <a:r>
              <a:rPr lang="en-US" altLang="zh-CN" dirty="0" smtClean="0"/>
              <a:t>	</a:t>
            </a: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en-US" altLang="zh-CN" sz="613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higher</a:t>
            </a:r>
            <a:r>
              <a:rPr lang="en-US" altLang="zh-CN" sz="613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</a:p>
          <a:p>
            <a:pPr>
              <a:lnSpc>
                <a:spcPts val="7300"/>
              </a:lnSpc>
              <a:tabLst>
                <a:tab pos="330200" algn="l"/>
              </a:tabLst>
            </a:pP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en-US" altLang="zh-CN" sz="613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613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boat</a:t>
            </a:r>
            <a:r>
              <a:rPr lang="en-US" altLang="zh-CN" sz="613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itself</a:t>
            </a:r>
            <a:r>
              <a:rPr lang="en-US" altLang="zh-CN" sz="613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134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546600" y="4864100"/>
            <a:ext cx="15367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>
							</a:tabLst>
            </a:pPr>
            <a:r>
              <a:rPr lang="en-US" altLang="zh-CN" sz="531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YES!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6769100" y="317500"/>
            <a:ext cx="22352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Standing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with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502400" y="787400"/>
            <a:ext cx="27559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slightly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bent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legs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299200" y="1701800"/>
            <a:ext cx="31369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Boat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goes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airborne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502400" y="2654300"/>
            <a:ext cx="27178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Boat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human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832600" y="3035300"/>
            <a:ext cx="18288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in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free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fall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299200" y="3962400"/>
            <a:ext cx="31877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Leg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muscle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tension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756400" y="4343400"/>
            <a:ext cx="22733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stretches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legs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248400" y="5359400"/>
            <a:ext cx="32766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Legs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almost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straight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137400" y="5753100"/>
            <a:ext cx="14986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impact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286500" y="6654800"/>
            <a:ext cx="32004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Knee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flex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-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too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late!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953000" y="749300"/>
            <a:ext cx="49657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Straddle-seated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with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bent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legs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864100" y="2082800"/>
            <a:ext cx="5207000" cy="331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                <a:tab pos="63500" algn="l"/>
                <a:tab pos="76200" algn="l"/>
                <a:tab pos="177800" algn="l"/>
              </a:tabLst>
            </a:pPr>
            <a:r>
              <a:rPr lang="en-US" altLang="zh-CN" dirty="0" smtClean="0"/>
              <a:t>			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Boat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human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in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free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fall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500"/>
              </a:lnSpc>
              <a:tabLst>
                <a:tab pos="63500" algn="l"/>
                <a:tab pos="76200" algn="l"/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Balance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with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C.O.G.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over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feet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63500" algn="l"/>
                <a:tab pos="76200" algn="l"/>
                <a:tab pos="177800" algn="l"/>
              </a:tabLst>
            </a:pPr>
            <a:r>
              <a:rPr lang="en-US" altLang="zh-CN" dirty="0" smtClean="0"/>
              <a:t>		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Legs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arms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bent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impact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500"/>
              </a:lnSpc>
              <a:tabLst>
                <a:tab pos="63500" algn="l"/>
                <a:tab pos="76200" algn="l"/>
                <a:tab pos="177800" algn="l"/>
              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Impact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releases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reflex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response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232400" y="5791200"/>
            <a:ext cx="44831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Legs,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arms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suspension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680200" y="6273800"/>
            <a:ext cx="15748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synergize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7300" y="139700"/>
            <a:ext cx="47498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39700"/>
            <a:ext cx="4165600" cy="706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5740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165600" y="6515100"/>
            <a:ext cx="21844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100"/>
              </a:lnSpc>
              <a:tabLst>
							</a:tabLst>
            </a:pPr>
            <a:r>
              <a:rPr lang="en-US" altLang="zh-CN" sz="4499" dirty="0" smtClean="0">
                <a:solidFill>
                  <a:srgbClr val="5bc7ff"/>
                </a:solidFill>
                <a:latin typeface="Segoe UI" pitchFamily="18" charset="0"/>
                <a:cs typeface="Segoe UI" pitchFamily="18" charset="0"/>
              </a:rPr>
              <a:t>SeaBlade</a:t>
            </a:r>
            <a:r>
              <a:rPr lang="en-US" altLang="zh-CN" sz="4499" dirty="0" smtClean="0">
                <a:solidFill>
                  <a:srgbClr val="5bc7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800100"/>
            <a:ext cx="10414000" cy="603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596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657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028700" y="1955800"/>
            <a:ext cx="8826500" cy="546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							</a:tabLst>
            </a:pP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Muscles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b="1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react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adequately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95300" y="698500"/>
            <a:ext cx="9677400" cy="546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							</a:tabLst>
            </a:pP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Muscular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reflexes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protect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3175000"/>
            <a:ext cx="9512300" cy="546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							</a:tabLst>
            </a:pP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Both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legs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arms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need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absorb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66900" y="4178300"/>
            <a:ext cx="68199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177800" algn="l"/>
              </a:tabLst>
            </a:pP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C-shaped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posture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Spine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>
              <a:lnSpc>
                <a:spcPts val="4600"/>
              </a:lnSpc>
              <a:tabLst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Balance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Crucial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95400" y="5956300"/>
            <a:ext cx="80899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139700" algn="l"/>
              </a:tabLst>
            </a:pPr>
            <a:r>
              <a:rPr lang="en-US" altLang="zh-CN" dirty="0" smtClean="0"/>
              <a:t>	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Feet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u="sng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contact with deck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necessary</a:t>
            </a:r>
          </a:p>
          <a:p>
            <a:pPr>
              <a:lnSpc>
                <a:spcPts val="4600"/>
              </a:lnSpc>
              <a:tabLst>
                <a:tab pos="139700" algn="l"/>
              </a:tabLst>
            </a:pP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trigger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muscular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reflexes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52324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575300" y="838200"/>
            <a:ext cx="48260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For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full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control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of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vessel,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930900" y="1422400"/>
            <a:ext cx="41275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Both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hands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both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375400" y="2019300"/>
            <a:ext cx="32258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feet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are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needed!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134100" y="3327400"/>
            <a:ext cx="35179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Needed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for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tactile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010400" y="3911600"/>
            <a:ext cx="17780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feedback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286500" y="5118100"/>
            <a:ext cx="35306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Needed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for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shock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540500" y="5727700"/>
            <a:ext cx="3009900" cy="1168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control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for</a:t>
            </a:r>
          </a:p>
          <a:p>
            <a:pPr>
              <a:lnSpc>
                <a:spcPts val="4700"/>
              </a:lnSpc>
              <a:tabLst>
                <a:tab pos="50800" algn="l"/>
              </a:tabLst>
            </a:pP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posture</a:t>
            </a:r>
            <a:r>
              <a:rPr lang="en-US" altLang="zh-CN" sz="38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85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control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01300" cy="59055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96900" y="6197600"/>
            <a:ext cx="9690100" cy="1320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100"/>
              </a:lnSpc>
              <a:tabLst>
                <a:tab pos="215900" algn="l"/>
              </a:tabLst>
            </a:pPr>
            <a:r>
              <a:rPr lang="en-US" altLang="zh-CN" dirty="0" smtClean="0"/>
              <a:t>	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This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illustrates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in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slow-motion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how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legs</a:t>
            </a:r>
          </a:p>
          <a:p>
            <a:pPr>
              <a:lnSpc>
                <a:spcPts val="5300"/>
              </a:lnSpc>
              <a:tabLst>
                <a:tab pos="215900" algn="l"/>
              </a:tabLst>
            </a:pP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arms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take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up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impacts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by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reﬂex</a:t>
            </a:r>
            <a:r>
              <a:rPr lang="en-US" altLang="zh-CN" sz="44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9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action</a:t>
            </a: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254000"/>
            <a:ext cx="10414000" cy="6235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100" y="139700"/>
            <a:ext cx="103886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81534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7975600" y="800100"/>
            <a:ext cx="2197100" cy="336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114300" algn="l"/>
                <a:tab pos="127000" algn="l"/>
                <a:tab pos="520700" algn="l"/>
                <a:tab pos="558800" algn="l"/>
              </a:tabLst>
            </a:pPr>
            <a:r>
              <a:rPr lang="en-US" altLang="zh-CN" dirty="0" smtClean="0"/>
              <a:t>				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Seated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-</a:t>
            </a:r>
          </a:p>
          <a:p>
            <a:pPr>
              <a:lnSpc>
                <a:spcPts val="2800"/>
              </a:lnSpc>
              <a:tabLst>
                <a:tab pos="114300" algn="l"/>
                <a:tab pos="127000" algn="l"/>
                <a:tab pos="520700" algn="l"/>
                <a:tab pos="558800" algn="l"/>
              </a:tabLst>
            </a:pP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Low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side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support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114300" algn="l"/>
                <a:tab pos="127000" algn="l"/>
                <a:tab pos="520700" algn="l"/>
                <a:tab pos="558800" algn="l"/>
              </a:tabLst>
            </a:pPr>
            <a:r>
              <a:rPr lang="en-US" altLang="zh-CN" dirty="0" smtClean="0"/>
              <a:t>			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Seated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–</a:t>
            </a:r>
          </a:p>
          <a:p>
            <a:pPr>
              <a:lnSpc>
                <a:spcPts val="2800"/>
              </a:lnSpc>
              <a:tabLst>
                <a:tab pos="114300" algn="l"/>
                <a:tab pos="127000" algn="l"/>
                <a:tab pos="520700" algn="l"/>
                <a:tab pos="558800" algn="l"/>
              </a:tabLst>
            </a:pP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High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side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support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114300" algn="l"/>
                <a:tab pos="127000" algn="l"/>
                <a:tab pos="520700" algn="l"/>
                <a:tab pos="558800" algn="l"/>
              </a:tabLst>
            </a:pPr>
            <a:r>
              <a:rPr lang="en-US" altLang="zh-CN" dirty="0" smtClean="0"/>
              <a:t>		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Lateral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support</a:t>
            </a:r>
          </a:p>
          <a:p>
            <a:pPr>
              <a:lnSpc>
                <a:spcPts val="2800"/>
              </a:lnSpc>
              <a:tabLst>
                <a:tab pos="114300" algn="l"/>
                <a:tab pos="127000" algn="l"/>
                <a:tab pos="520700" algn="l"/>
                <a:tab pos="558800" algn="l"/>
              </a:tabLst>
            </a:pPr>
            <a:r>
              <a:rPr lang="en-US" altLang="zh-CN" dirty="0" smtClean="0"/>
              <a:t>	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Just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by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straddle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191000" y="127000"/>
            <a:ext cx="2527300" cy="977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Lateral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Support</a:t>
            </a:r>
          </a:p>
          <a:p>
            <a:pPr>
              <a:lnSpc>
                <a:spcPts val="3800"/>
              </a:lnSpc>
              <a:tabLst>
							</a:tabLst>
            </a:pP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-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Good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or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Bad?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447800" y="1993900"/>
            <a:ext cx="59563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                <a:tab pos="114300" algn="l"/>
              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Should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short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sit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lower?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300"/>
              </a:lnSpc>
              <a:tabLst>
                <a:tab pos="114300" algn="l"/>
              </a:tabLst>
            </a:pPr>
            <a:r>
              <a:rPr lang="en-US" altLang="zh-CN" dirty="0" smtClean="0"/>
              <a:t>	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should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tall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sit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lower?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47800" y="3683000"/>
            <a:ext cx="6350000" cy="158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Seated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eye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height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differs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very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little</a:t>
            </a:r>
          </a:p>
          <a:p>
            <a:pPr>
              <a:lnSpc>
                <a:spcPts val="35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between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tall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short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people.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3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Sight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lines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Crucial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47800" y="5473700"/>
            <a:ext cx="6718300" cy="90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Any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height-adjustability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needed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>
              <a:lnSpc>
                <a:spcPts val="34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should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feet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28900" y="508000"/>
            <a:ext cx="5473700" cy="81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  <a:tabLst>
							</a:tabLst>
            </a:pPr>
            <a:r>
              <a:rPr lang="en-US" altLang="zh-CN" sz="5521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Height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Adjustment?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2900" y="1346200"/>
            <a:ext cx="7353300" cy="60706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628900" y="508000"/>
            <a:ext cx="5473700" cy="81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  <a:tabLst>
							</a:tabLst>
            </a:pPr>
            <a:r>
              <a:rPr lang="en-US" altLang="zh-CN" sz="5521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Height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Adjustment?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447800" y="2527300"/>
            <a:ext cx="7505700" cy="90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seated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straddle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position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there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>
              <a:lnSpc>
                <a:spcPts val="34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need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adjusting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position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seat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47800" y="3987800"/>
            <a:ext cx="63246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Good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position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arms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important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47800" y="5041900"/>
            <a:ext cx="6832600" cy="90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seated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reclined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position</a:t>
            </a:r>
          </a:p>
          <a:p>
            <a:pPr>
              <a:lnSpc>
                <a:spcPts val="34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longitudinal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adjustment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useful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120900" y="5918200"/>
            <a:ext cx="33401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helm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seat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03400" y="711200"/>
            <a:ext cx="7061200" cy="81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  <a:tabLst>
							</a:tabLst>
            </a:pPr>
            <a:r>
              <a:rPr lang="en-US" altLang="zh-CN" sz="5521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Longitudinal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Adjustment?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500" y="139700"/>
            <a:ext cx="68834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803400" y="711200"/>
            <a:ext cx="7061200" cy="81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  <a:tabLst>
							</a:tabLst>
            </a:pPr>
            <a:r>
              <a:rPr lang="en-US" altLang="zh-CN" sz="5521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Longitudinal</a:t>
            </a:r>
            <a:r>
              <a:rPr lang="en-US" altLang="zh-CN" sz="55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521" dirty="0" smtClean="0">
                <a:solidFill>
                  <a:srgbClr val="fefc00"/>
                </a:solidFill>
                <a:latin typeface="Segoe UI" pitchFamily="18" charset="0"/>
                <a:cs typeface="Segoe UI" pitchFamily="18" charset="0"/>
              </a:rPr>
              <a:t>Adjustment?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80638" y="3878634"/>
            <a:ext cx="896016" cy="25971"/>
          </a:xfrm>
          <a:custGeom>
            <a:avLst/>
            <a:gdLst>
              <a:gd name="connsiteX0" fmla="*/ 0 w 896016"/>
              <a:gd name="connsiteY0" fmla="*/ 12986 h 25971"/>
              <a:gd name="connsiteX1" fmla="*/ 896016 w 896016"/>
              <a:gd name="connsiteY1" fmla="*/ 12986 h 259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96016" h="25971">
                <a:moveTo>
                  <a:pt x="0" y="12986"/>
                </a:moveTo>
                <a:lnTo>
                  <a:pt x="896016" y="12986"/>
                </a:lnTo>
              </a:path>
            </a:pathLst>
          </a:custGeom>
          <a:ln w="25400">
            <a:solidFill>
              <a:srgbClr val="fefb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1574800" y="1041400"/>
            <a:ext cx="6400800" cy="102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Exposure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risks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increase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speed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							</a:tabLst>
            </a:pP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Fatigue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limits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operations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74800" y="2273300"/>
            <a:ext cx="57277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Seats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bottoming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multiply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74800" y="2895600"/>
            <a:ext cx="69088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Standing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multiply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times.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74800" y="3556000"/>
            <a:ext cx="8001000" cy="142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Suspension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synergize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human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reflex</a:t>
            </a:r>
          </a:p>
          <a:p>
            <a:pPr>
              <a:lnSpc>
                <a:spcPts val="3100"/>
              </a:lnSpc>
              <a:tabLst>
							</a:tabLst>
            </a:pP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based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protection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system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							</a:tabLst>
            </a:pP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Posture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optimised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930400" y="5194300"/>
            <a:ext cx="6667500" cy="102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balance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S-shape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C-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Shape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							</a:tabLst>
            </a:pP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reflexes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legs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they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support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74800" y="6451600"/>
            <a:ext cx="7975600" cy="102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Technologies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validated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scientifically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sea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							</a:tabLst>
            </a:pPr>
            <a:r>
              <a:rPr lang="en-US" altLang="zh-CN" sz="2862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Helmsman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crew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training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still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crucial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ff2e00"/>
                </a:solidFill>
                <a:latin typeface="Times New Roman" pitchFamily="18" charset="0"/>
                <a:cs typeface="Times New Roman" pitchFamily="18" charset="0"/>
              </a:rPr>
              <a:t>safety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0" y="355600"/>
            <a:ext cx="29337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							</a:tabLst>
            </a:pPr>
            <a:r>
              <a:rPr lang="en-US" altLang="zh-CN" sz="4090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Conclusions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4368800" y="3568700"/>
            <a:ext cx="21590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Thank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8420100" y="3200400"/>
            <a:ext cx="14097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							</a:tabLst>
            </a:pP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XSR48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886700" y="3505200"/>
            <a:ext cx="24765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							</a:tabLst>
            </a:pP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Top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speed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over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90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kts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978900" y="3822700"/>
            <a:ext cx="635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							</a:tabLst>
            </a:pP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051800" y="4127500"/>
            <a:ext cx="22225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							</a:tabLst>
            </a:pP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4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-6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Ullman</a:t>
            </a: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Atlantic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304800"/>
            <a:ext cx="10414000" cy="694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4200" y="139700"/>
            <a:ext cx="58166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304800"/>
            <a:ext cx="10414000" cy="694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7600" y="139700"/>
            <a:ext cx="84709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775577" y="1340006"/>
            <a:ext cx="322279" cy="322229"/>
          </a:xfrm>
          <a:custGeom>
            <a:avLst/>
            <a:gdLst>
              <a:gd name="connsiteX0" fmla="*/ 23677 w 322279"/>
              <a:gd name="connsiteY0" fmla="*/ 232371 h 322229"/>
              <a:gd name="connsiteX1" fmla="*/ 28527 w 322279"/>
              <a:gd name="connsiteY1" fmla="*/ 241024 h 322229"/>
              <a:gd name="connsiteX2" fmla="*/ 33926 w 322279"/>
              <a:gd name="connsiteY2" fmla="*/ 249352 h 322229"/>
              <a:gd name="connsiteX3" fmla="*/ 39840 w 322279"/>
              <a:gd name="connsiteY3" fmla="*/ 257323 h 322229"/>
              <a:gd name="connsiteX4" fmla="*/ 46258 w 322279"/>
              <a:gd name="connsiteY4" fmla="*/ 264890 h 322229"/>
              <a:gd name="connsiteX5" fmla="*/ 53146 w 322279"/>
              <a:gd name="connsiteY5" fmla="*/ 272032 h 322229"/>
              <a:gd name="connsiteX6" fmla="*/ 60483 w 322279"/>
              <a:gd name="connsiteY6" fmla="*/ 278715 h 322229"/>
              <a:gd name="connsiteX7" fmla="*/ 68223 w 322279"/>
              <a:gd name="connsiteY7" fmla="*/ 284916 h 322229"/>
              <a:gd name="connsiteX8" fmla="*/ 76355 w 322279"/>
              <a:gd name="connsiteY8" fmla="*/ 290614 h 322229"/>
              <a:gd name="connsiteX9" fmla="*/ 84833 w 322279"/>
              <a:gd name="connsiteY9" fmla="*/ 295775 h 322229"/>
              <a:gd name="connsiteX10" fmla="*/ 93626 w 322279"/>
              <a:gd name="connsiteY10" fmla="*/ 300387 h 322229"/>
              <a:gd name="connsiteX11" fmla="*/ 102688 w 322279"/>
              <a:gd name="connsiteY11" fmla="*/ 304428 h 322229"/>
              <a:gd name="connsiteX12" fmla="*/ 111995 w 322279"/>
              <a:gd name="connsiteY12" fmla="*/ 307875 h 322229"/>
              <a:gd name="connsiteX13" fmla="*/ 121505 w 322279"/>
              <a:gd name="connsiteY13" fmla="*/ 310719 h 322229"/>
              <a:gd name="connsiteX14" fmla="*/ 131183 w 322279"/>
              <a:gd name="connsiteY14" fmla="*/ 312946 h 322229"/>
              <a:gd name="connsiteX15" fmla="*/ 140972 w 322279"/>
              <a:gd name="connsiteY15" fmla="*/ 314558 h 322229"/>
              <a:gd name="connsiteX16" fmla="*/ 150851 w 322279"/>
              <a:gd name="connsiteY16" fmla="*/ 315532 h 322229"/>
              <a:gd name="connsiteX17" fmla="*/ 160775 w 322279"/>
              <a:gd name="connsiteY17" fmla="*/ 315879 h 322229"/>
              <a:gd name="connsiteX18" fmla="*/ 170699 w 322279"/>
              <a:gd name="connsiteY18" fmla="*/ 315577 h 322229"/>
              <a:gd name="connsiteX19" fmla="*/ 180578 w 322279"/>
              <a:gd name="connsiteY19" fmla="*/ 314648 h 322229"/>
              <a:gd name="connsiteX20" fmla="*/ 190379 w 322279"/>
              <a:gd name="connsiteY20" fmla="*/ 313092 h 322229"/>
              <a:gd name="connsiteX21" fmla="*/ 200068 w 322279"/>
              <a:gd name="connsiteY21" fmla="*/ 310909 h 322229"/>
              <a:gd name="connsiteX22" fmla="*/ 209588 w 322279"/>
              <a:gd name="connsiteY22" fmla="*/ 308110 h 322229"/>
              <a:gd name="connsiteX23" fmla="*/ 218907 w 322279"/>
              <a:gd name="connsiteY23" fmla="*/ 304696 h 322229"/>
              <a:gd name="connsiteX24" fmla="*/ 228003 w 322279"/>
              <a:gd name="connsiteY24" fmla="*/ 300711 h 322229"/>
              <a:gd name="connsiteX25" fmla="*/ 236806 w 322279"/>
              <a:gd name="connsiteY25" fmla="*/ 296144 h 322229"/>
              <a:gd name="connsiteX26" fmla="*/ 245307 w 322279"/>
              <a:gd name="connsiteY26" fmla="*/ 291017 h 322229"/>
              <a:gd name="connsiteX27" fmla="*/ 253462 w 322279"/>
              <a:gd name="connsiteY27" fmla="*/ 285364 h 322229"/>
              <a:gd name="connsiteX28" fmla="*/ 261246 w 322279"/>
              <a:gd name="connsiteY28" fmla="*/ 279196 h 322229"/>
              <a:gd name="connsiteX29" fmla="*/ 268605 w 322279"/>
              <a:gd name="connsiteY29" fmla="*/ 272536 h 322229"/>
              <a:gd name="connsiteX30" fmla="*/ 275527 w 322279"/>
              <a:gd name="connsiteY30" fmla="*/ 265427 h 322229"/>
              <a:gd name="connsiteX31" fmla="*/ 281979 w 322279"/>
              <a:gd name="connsiteY31" fmla="*/ 257893 h 322229"/>
              <a:gd name="connsiteX32" fmla="*/ 287938 w 322279"/>
              <a:gd name="connsiteY32" fmla="*/ 249957 h 322229"/>
              <a:gd name="connsiteX33" fmla="*/ 293370 w 322279"/>
              <a:gd name="connsiteY33" fmla="*/ 241651 h 322229"/>
              <a:gd name="connsiteX34" fmla="*/ 298265 w 322279"/>
              <a:gd name="connsiteY34" fmla="*/ 233020 h 322229"/>
              <a:gd name="connsiteX35" fmla="*/ 302588 w 322279"/>
              <a:gd name="connsiteY35" fmla="*/ 224087 h 322229"/>
              <a:gd name="connsiteX36" fmla="*/ 306341 w 322279"/>
              <a:gd name="connsiteY36" fmla="*/ 214908 h 322229"/>
              <a:gd name="connsiteX37" fmla="*/ 309488 w 322279"/>
              <a:gd name="connsiteY37" fmla="*/ 205494 h 322229"/>
              <a:gd name="connsiteX38" fmla="*/ 312031 w 322279"/>
              <a:gd name="connsiteY38" fmla="*/ 195911 h 322229"/>
              <a:gd name="connsiteX39" fmla="*/ 313946 w 322279"/>
              <a:gd name="connsiteY39" fmla="*/ 186172 h 322229"/>
              <a:gd name="connsiteX40" fmla="*/ 315245 w 322279"/>
              <a:gd name="connsiteY40" fmla="*/ 176333 h 322229"/>
              <a:gd name="connsiteX41" fmla="*/ 315907 w 322279"/>
              <a:gd name="connsiteY41" fmla="*/ 166437 h 322229"/>
              <a:gd name="connsiteX42" fmla="*/ 315929 w 322279"/>
              <a:gd name="connsiteY42" fmla="*/ 156519 h 322229"/>
              <a:gd name="connsiteX43" fmla="*/ 315313 w 322279"/>
              <a:gd name="connsiteY43" fmla="*/ 146612 h 322229"/>
              <a:gd name="connsiteX44" fmla="*/ 314069 w 322279"/>
              <a:gd name="connsiteY44" fmla="*/ 136773 h 322229"/>
              <a:gd name="connsiteX45" fmla="*/ 312188 w 322279"/>
              <a:gd name="connsiteY45" fmla="*/ 127034 h 322229"/>
              <a:gd name="connsiteX46" fmla="*/ 309701 w 322279"/>
              <a:gd name="connsiteY46" fmla="*/ 117429 h 322229"/>
              <a:gd name="connsiteX47" fmla="*/ 306587 w 322279"/>
              <a:gd name="connsiteY47" fmla="*/ 108004 h 322229"/>
              <a:gd name="connsiteX48" fmla="*/ 302891 w 322279"/>
              <a:gd name="connsiteY48" fmla="*/ 98802 h 322229"/>
              <a:gd name="connsiteX49" fmla="*/ 298601 w 322279"/>
              <a:gd name="connsiteY49" fmla="*/ 89858 h 322229"/>
              <a:gd name="connsiteX50" fmla="*/ 293751 w 322279"/>
              <a:gd name="connsiteY50" fmla="*/ 81194 h 322229"/>
              <a:gd name="connsiteX51" fmla="*/ 288352 w 322279"/>
              <a:gd name="connsiteY51" fmla="*/ 72876 h 322229"/>
              <a:gd name="connsiteX52" fmla="*/ 282438 w 322279"/>
              <a:gd name="connsiteY52" fmla="*/ 64906 h 322229"/>
              <a:gd name="connsiteX53" fmla="*/ 276020 w 322279"/>
              <a:gd name="connsiteY53" fmla="*/ 57339 h 322229"/>
              <a:gd name="connsiteX54" fmla="*/ 269132 w 322279"/>
              <a:gd name="connsiteY54" fmla="*/ 50197 h 322229"/>
              <a:gd name="connsiteX55" fmla="*/ 261795 w 322279"/>
              <a:gd name="connsiteY55" fmla="*/ 43503 h 322229"/>
              <a:gd name="connsiteX56" fmla="*/ 254055 w 322279"/>
              <a:gd name="connsiteY56" fmla="*/ 37302 h 322229"/>
              <a:gd name="connsiteX57" fmla="*/ 245924 w 322279"/>
              <a:gd name="connsiteY57" fmla="*/ 31604 h 322229"/>
              <a:gd name="connsiteX58" fmla="*/ 237445 w 322279"/>
              <a:gd name="connsiteY58" fmla="*/ 26443 h 322229"/>
              <a:gd name="connsiteX59" fmla="*/ 228663 w 322279"/>
              <a:gd name="connsiteY59" fmla="*/ 21831 h 322229"/>
              <a:gd name="connsiteX60" fmla="*/ 219590 w 322279"/>
              <a:gd name="connsiteY60" fmla="*/ 17801 h 322229"/>
              <a:gd name="connsiteX61" fmla="*/ 210283 w 322279"/>
              <a:gd name="connsiteY61" fmla="*/ 14353 h 322229"/>
              <a:gd name="connsiteX62" fmla="*/ 200773 w 322279"/>
              <a:gd name="connsiteY62" fmla="*/ 11510 h 322229"/>
              <a:gd name="connsiteX63" fmla="*/ 191096 w 322279"/>
              <a:gd name="connsiteY63" fmla="*/ 9271 h 322229"/>
              <a:gd name="connsiteX64" fmla="*/ 181306 w 322279"/>
              <a:gd name="connsiteY64" fmla="*/ 7670 h 322229"/>
              <a:gd name="connsiteX65" fmla="*/ 171427 w 322279"/>
              <a:gd name="connsiteY65" fmla="*/ 6697 h 322229"/>
              <a:gd name="connsiteX66" fmla="*/ 161503 w 322279"/>
              <a:gd name="connsiteY66" fmla="*/ 6350 h 322229"/>
              <a:gd name="connsiteX67" fmla="*/ 151579 w 322279"/>
              <a:gd name="connsiteY67" fmla="*/ 6641 h 322229"/>
              <a:gd name="connsiteX68" fmla="*/ 141700 w 322279"/>
              <a:gd name="connsiteY68" fmla="*/ 7570 h 322229"/>
              <a:gd name="connsiteX69" fmla="*/ 131899 w 322279"/>
              <a:gd name="connsiteY69" fmla="*/ 9137 h 322229"/>
              <a:gd name="connsiteX70" fmla="*/ 122211 w 322279"/>
              <a:gd name="connsiteY70" fmla="*/ 11320 h 322229"/>
              <a:gd name="connsiteX71" fmla="*/ 112690 w 322279"/>
              <a:gd name="connsiteY71" fmla="*/ 14118 h 322229"/>
              <a:gd name="connsiteX72" fmla="*/ 103371 w 322279"/>
              <a:gd name="connsiteY72" fmla="*/ 17521 h 322229"/>
              <a:gd name="connsiteX73" fmla="*/ 94276 w 322279"/>
              <a:gd name="connsiteY73" fmla="*/ 21518 h 322229"/>
              <a:gd name="connsiteX74" fmla="*/ 85472 w 322279"/>
              <a:gd name="connsiteY74" fmla="*/ 26085 h 322229"/>
              <a:gd name="connsiteX75" fmla="*/ 76971 w 322279"/>
              <a:gd name="connsiteY75" fmla="*/ 31212 h 322229"/>
              <a:gd name="connsiteX76" fmla="*/ 68817 w 322279"/>
              <a:gd name="connsiteY76" fmla="*/ 36865 h 322229"/>
              <a:gd name="connsiteX77" fmla="*/ 61043 w 322279"/>
              <a:gd name="connsiteY77" fmla="*/ 43033 h 322229"/>
              <a:gd name="connsiteX78" fmla="*/ 53673 w 322279"/>
              <a:gd name="connsiteY78" fmla="*/ 49682 h 322229"/>
              <a:gd name="connsiteX79" fmla="*/ 46751 w 322279"/>
              <a:gd name="connsiteY79" fmla="*/ 56791 h 322229"/>
              <a:gd name="connsiteX80" fmla="*/ 40299 w 322279"/>
              <a:gd name="connsiteY80" fmla="*/ 64335 h 322229"/>
              <a:gd name="connsiteX81" fmla="*/ 34340 w 322279"/>
              <a:gd name="connsiteY81" fmla="*/ 72272 h 322229"/>
              <a:gd name="connsiteX82" fmla="*/ 28908 w 322279"/>
              <a:gd name="connsiteY82" fmla="*/ 80567 h 322229"/>
              <a:gd name="connsiteX83" fmla="*/ 24013 w 322279"/>
              <a:gd name="connsiteY83" fmla="*/ 89208 h 322229"/>
              <a:gd name="connsiteX84" fmla="*/ 19690 w 322279"/>
              <a:gd name="connsiteY84" fmla="*/ 98130 h 322229"/>
              <a:gd name="connsiteX85" fmla="*/ 15938 w 322279"/>
              <a:gd name="connsiteY85" fmla="*/ 107321 h 322229"/>
              <a:gd name="connsiteX86" fmla="*/ 12790 w 322279"/>
              <a:gd name="connsiteY86" fmla="*/ 116724 h 322229"/>
              <a:gd name="connsiteX87" fmla="*/ 10248 w 322279"/>
              <a:gd name="connsiteY87" fmla="*/ 126317 h 322229"/>
              <a:gd name="connsiteX88" fmla="*/ 8332 w 322279"/>
              <a:gd name="connsiteY88" fmla="*/ 136056 h 322229"/>
              <a:gd name="connsiteX89" fmla="*/ 7033 w 322279"/>
              <a:gd name="connsiteY89" fmla="*/ 145885 h 322229"/>
              <a:gd name="connsiteX90" fmla="*/ 6383 w 322279"/>
              <a:gd name="connsiteY90" fmla="*/ 155791 h 322229"/>
              <a:gd name="connsiteX91" fmla="*/ 6350 w 322279"/>
              <a:gd name="connsiteY91" fmla="*/ 165709 h 322229"/>
              <a:gd name="connsiteX92" fmla="*/ 6965 w 322279"/>
              <a:gd name="connsiteY92" fmla="*/ 175605 h 322229"/>
              <a:gd name="connsiteX93" fmla="*/ 8209 w 322279"/>
              <a:gd name="connsiteY93" fmla="*/ 185456 h 322229"/>
              <a:gd name="connsiteX94" fmla="*/ 10091 w 322279"/>
              <a:gd name="connsiteY94" fmla="*/ 195195 h 322229"/>
              <a:gd name="connsiteX95" fmla="*/ 12577 w 322279"/>
              <a:gd name="connsiteY95" fmla="*/ 204799 h 322229"/>
              <a:gd name="connsiteX96" fmla="*/ 15691 w 322279"/>
              <a:gd name="connsiteY96" fmla="*/ 214214 h 322229"/>
              <a:gd name="connsiteX97" fmla="*/ 19387 w 322279"/>
              <a:gd name="connsiteY97" fmla="*/ 223427 h 322229"/>
              <a:gd name="connsiteX98" fmla="*/ 23677 w 322279"/>
              <a:gd name="connsiteY98" fmla="*/ 232371 h 3222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22279" h="322229">
                <a:moveTo>
                  <a:pt x="23677" y="232371"/>
                </a:moveTo>
                <a:lnTo>
                  <a:pt x="28527" y="241024"/>
                </a:lnTo>
                <a:lnTo>
                  <a:pt x="33926" y="249352"/>
                </a:lnTo>
                <a:lnTo>
                  <a:pt x="39840" y="257323"/>
                </a:lnTo>
                <a:lnTo>
                  <a:pt x="46258" y="264890"/>
                </a:lnTo>
                <a:lnTo>
                  <a:pt x="53146" y="272032"/>
                </a:lnTo>
                <a:lnTo>
                  <a:pt x="60483" y="278715"/>
                </a:lnTo>
                <a:lnTo>
                  <a:pt x="68223" y="284916"/>
                </a:lnTo>
                <a:lnTo>
                  <a:pt x="76355" y="290614"/>
                </a:lnTo>
                <a:lnTo>
                  <a:pt x="84833" y="295775"/>
                </a:lnTo>
                <a:lnTo>
                  <a:pt x="93626" y="300387"/>
                </a:lnTo>
                <a:lnTo>
                  <a:pt x="102688" y="304428"/>
                </a:lnTo>
                <a:lnTo>
                  <a:pt x="111995" y="307875"/>
                </a:lnTo>
                <a:lnTo>
                  <a:pt x="121505" y="310719"/>
                </a:lnTo>
                <a:lnTo>
                  <a:pt x="131183" y="312946"/>
                </a:lnTo>
                <a:lnTo>
                  <a:pt x="140972" y="314558"/>
                </a:lnTo>
                <a:lnTo>
                  <a:pt x="150851" y="315532"/>
                </a:lnTo>
                <a:lnTo>
                  <a:pt x="160775" y="315879"/>
                </a:lnTo>
                <a:lnTo>
                  <a:pt x="170699" y="315577"/>
                </a:lnTo>
                <a:lnTo>
                  <a:pt x="180578" y="314648"/>
                </a:lnTo>
                <a:lnTo>
                  <a:pt x="190379" y="313092"/>
                </a:lnTo>
                <a:lnTo>
                  <a:pt x="200068" y="310909"/>
                </a:lnTo>
                <a:lnTo>
                  <a:pt x="209588" y="308110"/>
                </a:lnTo>
                <a:lnTo>
                  <a:pt x="218907" y="304696"/>
                </a:lnTo>
                <a:lnTo>
                  <a:pt x="228003" y="300711"/>
                </a:lnTo>
                <a:lnTo>
                  <a:pt x="236806" y="296144"/>
                </a:lnTo>
                <a:lnTo>
                  <a:pt x="245307" y="291017"/>
                </a:lnTo>
                <a:lnTo>
                  <a:pt x="253462" y="285364"/>
                </a:lnTo>
                <a:lnTo>
                  <a:pt x="261246" y="279196"/>
                </a:lnTo>
                <a:lnTo>
                  <a:pt x="268605" y="272536"/>
                </a:lnTo>
                <a:lnTo>
                  <a:pt x="275527" y="265427"/>
                </a:lnTo>
                <a:lnTo>
                  <a:pt x="281979" y="257893"/>
                </a:lnTo>
                <a:lnTo>
                  <a:pt x="287938" y="249957"/>
                </a:lnTo>
                <a:lnTo>
                  <a:pt x="293370" y="241651"/>
                </a:lnTo>
                <a:lnTo>
                  <a:pt x="298265" y="233020"/>
                </a:lnTo>
                <a:lnTo>
                  <a:pt x="302588" y="224087"/>
                </a:lnTo>
                <a:lnTo>
                  <a:pt x="306341" y="214908"/>
                </a:lnTo>
                <a:lnTo>
                  <a:pt x="309488" y="205494"/>
                </a:lnTo>
                <a:lnTo>
                  <a:pt x="312031" y="195911"/>
                </a:lnTo>
                <a:lnTo>
                  <a:pt x="313946" y="186172"/>
                </a:lnTo>
                <a:lnTo>
                  <a:pt x="315245" y="176333"/>
                </a:lnTo>
                <a:lnTo>
                  <a:pt x="315907" y="166437"/>
                </a:lnTo>
                <a:lnTo>
                  <a:pt x="315929" y="156519"/>
                </a:lnTo>
                <a:lnTo>
                  <a:pt x="315313" y="146612"/>
                </a:lnTo>
                <a:lnTo>
                  <a:pt x="314069" y="136773"/>
                </a:lnTo>
                <a:lnTo>
                  <a:pt x="312188" y="127034"/>
                </a:lnTo>
                <a:lnTo>
                  <a:pt x="309701" y="117429"/>
                </a:lnTo>
                <a:lnTo>
                  <a:pt x="306587" y="108004"/>
                </a:lnTo>
                <a:lnTo>
                  <a:pt x="302891" y="98802"/>
                </a:lnTo>
                <a:lnTo>
                  <a:pt x="298601" y="89858"/>
                </a:lnTo>
                <a:lnTo>
                  <a:pt x="293751" y="81194"/>
                </a:lnTo>
                <a:lnTo>
                  <a:pt x="288352" y="72876"/>
                </a:lnTo>
                <a:lnTo>
                  <a:pt x="282438" y="64906"/>
                </a:lnTo>
                <a:lnTo>
                  <a:pt x="276020" y="57339"/>
                </a:lnTo>
                <a:lnTo>
                  <a:pt x="269132" y="50197"/>
                </a:lnTo>
                <a:lnTo>
                  <a:pt x="261795" y="43503"/>
                </a:lnTo>
                <a:lnTo>
                  <a:pt x="254055" y="37302"/>
                </a:lnTo>
                <a:lnTo>
                  <a:pt x="245924" y="31604"/>
                </a:lnTo>
                <a:lnTo>
                  <a:pt x="237445" y="26443"/>
                </a:lnTo>
                <a:lnTo>
                  <a:pt x="228663" y="21831"/>
                </a:lnTo>
                <a:lnTo>
                  <a:pt x="219590" y="17801"/>
                </a:lnTo>
                <a:lnTo>
                  <a:pt x="210283" y="14353"/>
                </a:lnTo>
                <a:lnTo>
                  <a:pt x="200773" y="11510"/>
                </a:lnTo>
                <a:lnTo>
                  <a:pt x="191096" y="9271"/>
                </a:lnTo>
                <a:lnTo>
                  <a:pt x="181306" y="7670"/>
                </a:lnTo>
                <a:lnTo>
                  <a:pt x="171427" y="6697"/>
                </a:lnTo>
                <a:lnTo>
                  <a:pt x="161503" y="6350"/>
                </a:lnTo>
                <a:lnTo>
                  <a:pt x="151579" y="6641"/>
                </a:lnTo>
                <a:lnTo>
                  <a:pt x="141700" y="7570"/>
                </a:lnTo>
                <a:lnTo>
                  <a:pt x="131899" y="9137"/>
                </a:lnTo>
                <a:lnTo>
                  <a:pt x="122211" y="11320"/>
                </a:lnTo>
                <a:lnTo>
                  <a:pt x="112690" y="14118"/>
                </a:lnTo>
                <a:lnTo>
                  <a:pt x="103371" y="17521"/>
                </a:lnTo>
                <a:lnTo>
                  <a:pt x="94276" y="21518"/>
                </a:lnTo>
                <a:lnTo>
                  <a:pt x="85472" y="26085"/>
                </a:lnTo>
                <a:lnTo>
                  <a:pt x="76971" y="31212"/>
                </a:lnTo>
                <a:lnTo>
                  <a:pt x="68817" y="36865"/>
                </a:lnTo>
                <a:lnTo>
                  <a:pt x="61043" y="43033"/>
                </a:lnTo>
                <a:lnTo>
                  <a:pt x="53673" y="49682"/>
                </a:lnTo>
                <a:lnTo>
                  <a:pt x="46751" y="56791"/>
                </a:lnTo>
                <a:lnTo>
                  <a:pt x="40299" y="64335"/>
                </a:lnTo>
                <a:lnTo>
                  <a:pt x="34340" y="72272"/>
                </a:lnTo>
                <a:lnTo>
                  <a:pt x="28908" y="80567"/>
                </a:lnTo>
                <a:lnTo>
                  <a:pt x="24013" y="89208"/>
                </a:lnTo>
                <a:lnTo>
                  <a:pt x="19690" y="98130"/>
                </a:lnTo>
                <a:lnTo>
                  <a:pt x="15938" y="107321"/>
                </a:lnTo>
                <a:lnTo>
                  <a:pt x="12790" y="116724"/>
                </a:lnTo>
                <a:lnTo>
                  <a:pt x="10248" y="126317"/>
                </a:lnTo>
                <a:lnTo>
                  <a:pt x="8332" y="136056"/>
                </a:lnTo>
                <a:lnTo>
                  <a:pt x="7033" y="145885"/>
                </a:lnTo>
                <a:lnTo>
                  <a:pt x="6383" y="155791"/>
                </a:lnTo>
                <a:lnTo>
                  <a:pt x="6350" y="165709"/>
                </a:lnTo>
                <a:lnTo>
                  <a:pt x="6965" y="175605"/>
                </a:lnTo>
                <a:lnTo>
                  <a:pt x="8209" y="185456"/>
                </a:lnTo>
                <a:lnTo>
                  <a:pt x="10091" y="195195"/>
                </a:lnTo>
                <a:lnTo>
                  <a:pt x="12577" y="204799"/>
                </a:lnTo>
                <a:lnTo>
                  <a:pt x="15691" y="214214"/>
                </a:lnTo>
                <a:lnTo>
                  <a:pt x="19387" y="223427"/>
                </a:lnTo>
                <a:lnTo>
                  <a:pt x="23677" y="23237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336135" y="1883124"/>
            <a:ext cx="108892" cy="92010"/>
          </a:xfrm>
          <a:custGeom>
            <a:avLst/>
            <a:gdLst>
              <a:gd name="connsiteX0" fmla="*/ 6350 w 108892"/>
              <a:gd name="connsiteY0" fmla="*/ 85660 h 92010"/>
              <a:gd name="connsiteX1" fmla="*/ 87578 w 108892"/>
              <a:gd name="connsiteY1" fmla="*/ 6350 h 92010"/>
              <a:gd name="connsiteX2" fmla="*/ 102542 w 108892"/>
              <a:gd name="connsiteY2" fmla="*/ 25346 h 92010"/>
              <a:gd name="connsiteX3" fmla="*/ 6350 w 108892"/>
              <a:gd name="connsiteY3" fmla="*/ 85660 h 920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8892" h="92010">
                <a:moveTo>
                  <a:pt x="6350" y="85660"/>
                </a:moveTo>
                <a:lnTo>
                  <a:pt x="87578" y="6350"/>
                </a:lnTo>
                <a:lnTo>
                  <a:pt x="102542" y="25346"/>
                </a:lnTo>
                <a:lnTo>
                  <a:pt x="6350" y="8566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053077" y="1845881"/>
            <a:ext cx="322268" cy="322218"/>
          </a:xfrm>
          <a:custGeom>
            <a:avLst/>
            <a:gdLst>
              <a:gd name="connsiteX0" fmla="*/ 23677 w 322268"/>
              <a:gd name="connsiteY0" fmla="*/ 232360 h 322218"/>
              <a:gd name="connsiteX1" fmla="*/ 28527 w 322268"/>
              <a:gd name="connsiteY1" fmla="*/ 241024 h 322218"/>
              <a:gd name="connsiteX2" fmla="*/ 33915 w 322268"/>
              <a:gd name="connsiteY2" fmla="*/ 249352 h 322218"/>
              <a:gd name="connsiteX3" fmla="*/ 39840 w 322268"/>
              <a:gd name="connsiteY3" fmla="*/ 257312 h 322218"/>
              <a:gd name="connsiteX4" fmla="*/ 46258 w 322268"/>
              <a:gd name="connsiteY4" fmla="*/ 264879 h 322218"/>
              <a:gd name="connsiteX5" fmla="*/ 53146 w 322268"/>
              <a:gd name="connsiteY5" fmla="*/ 272020 h 322218"/>
              <a:gd name="connsiteX6" fmla="*/ 60472 w 322268"/>
              <a:gd name="connsiteY6" fmla="*/ 278715 h 322218"/>
              <a:gd name="connsiteX7" fmla="*/ 68222 w 322268"/>
              <a:gd name="connsiteY7" fmla="*/ 284916 h 322218"/>
              <a:gd name="connsiteX8" fmla="*/ 76344 w 322268"/>
              <a:gd name="connsiteY8" fmla="*/ 290614 h 322218"/>
              <a:gd name="connsiteX9" fmla="*/ 84823 w 322268"/>
              <a:gd name="connsiteY9" fmla="*/ 295775 h 322218"/>
              <a:gd name="connsiteX10" fmla="*/ 93615 w 322268"/>
              <a:gd name="connsiteY10" fmla="*/ 300387 h 322218"/>
              <a:gd name="connsiteX11" fmla="*/ 102687 w 322268"/>
              <a:gd name="connsiteY11" fmla="*/ 304416 h 322218"/>
              <a:gd name="connsiteX12" fmla="*/ 111996 w 322268"/>
              <a:gd name="connsiteY12" fmla="*/ 307864 h 322218"/>
              <a:gd name="connsiteX13" fmla="*/ 121505 w 322268"/>
              <a:gd name="connsiteY13" fmla="*/ 310719 h 322218"/>
              <a:gd name="connsiteX14" fmla="*/ 131172 w 322268"/>
              <a:gd name="connsiteY14" fmla="*/ 312946 h 322218"/>
              <a:gd name="connsiteX15" fmla="*/ 140972 w 322268"/>
              <a:gd name="connsiteY15" fmla="*/ 314547 h 322218"/>
              <a:gd name="connsiteX16" fmla="*/ 150851 w 322268"/>
              <a:gd name="connsiteY16" fmla="*/ 315521 h 322218"/>
              <a:gd name="connsiteX17" fmla="*/ 160764 w 322268"/>
              <a:gd name="connsiteY17" fmla="*/ 315868 h 322218"/>
              <a:gd name="connsiteX18" fmla="*/ 170688 w 322268"/>
              <a:gd name="connsiteY18" fmla="*/ 315577 h 322218"/>
              <a:gd name="connsiteX19" fmla="*/ 180567 w 322268"/>
              <a:gd name="connsiteY19" fmla="*/ 314648 h 322218"/>
              <a:gd name="connsiteX20" fmla="*/ 190379 w 322268"/>
              <a:gd name="connsiteY20" fmla="*/ 313081 h 322218"/>
              <a:gd name="connsiteX21" fmla="*/ 200056 w 322268"/>
              <a:gd name="connsiteY21" fmla="*/ 310898 h 322218"/>
              <a:gd name="connsiteX22" fmla="*/ 209577 w 322268"/>
              <a:gd name="connsiteY22" fmla="*/ 308099 h 322218"/>
              <a:gd name="connsiteX23" fmla="*/ 218907 w 322268"/>
              <a:gd name="connsiteY23" fmla="*/ 304696 h 322218"/>
              <a:gd name="connsiteX24" fmla="*/ 227991 w 322268"/>
              <a:gd name="connsiteY24" fmla="*/ 300700 h 322218"/>
              <a:gd name="connsiteX25" fmla="*/ 236806 w 322268"/>
              <a:gd name="connsiteY25" fmla="*/ 296133 h 322218"/>
              <a:gd name="connsiteX26" fmla="*/ 245308 w 322268"/>
              <a:gd name="connsiteY26" fmla="*/ 291006 h 322218"/>
              <a:gd name="connsiteX27" fmla="*/ 253462 w 322268"/>
              <a:gd name="connsiteY27" fmla="*/ 285353 h 322218"/>
              <a:gd name="connsiteX28" fmla="*/ 261235 w 322268"/>
              <a:gd name="connsiteY28" fmla="*/ 279185 h 322218"/>
              <a:gd name="connsiteX29" fmla="*/ 268594 w 322268"/>
              <a:gd name="connsiteY29" fmla="*/ 272536 h 322218"/>
              <a:gd name="connsiteX30" fmla="*/ 275527 w 322268"/>
              <a:gd name="connsiteY30" fmla="*/ 265427 h 322218"/>
              <a:gd name="connsiteX31" fmla="*/ 281979 w 322268"/>
              <a:gd name="connsiteY31" fmla="*/ 257882 h 322218"/>
              <a:gd name="connsiteX32" fmla="*/ 287926 w 322268"/>
              <a:gd name="connsiteY32" fmla="*/ 249946 h 322218"/>
              <a:gd name="connsiteX33" fmla="*/ 293370 w 322268"/>
              <a:gd name="connsiteY33" fmla="*/ 241651 h 322218"/>
              <a:gd name="connsiteX34" fmla="*/ 298254 w 322268"/>
              <a:gd name="connsiteY34" fmla="*/ 233009 h 322218"/>
              <a:gd name="connsiteX35" fmla="*/ 302589 w 322268"/>
              <a:gd name="connsiteY35" fmla="*/ 224087 h 322218"/>
              <a:gd name="connsiteX36" fmla="*/ 306330 w 322268"/>
              <a:gd name="connsiteY36" fmla="*/ 214897 h 322218"/>
              <a:gd name="connsiteX37" fmla="*/ 309477 w 322268"/>
              <a:gd name="connsiteY37" fmla="*/ 205494 h 322218"/>
              <a:gd name="connsiteX38" fmla="*/ 312020 w 322268"/>
              <a:gd name="connsiteY38" fmla="*/ 195900 h 322218"/>
              <a:gd name="connsiteX39" fmla="*/ 313946 w 322268"/>
              <a:gd name="connsiteY39" fmla="*/ 186173 h 322218"/>
              <a:gd name="connsiteX40" fmla="*/ 315235 w 322268"/>
              <a:gd name="connsiteY40" fmla="*/ 176333 h 322218"/>
              <a:gd name="connsiteX41" fmla="*/ 315895 w 322268"/>
              <a:gd name="connsiteY41" fmla="*/ 166437 h 322218"/>
              <a:gd name="connsiteX42" fmla="*/ 315918 w 322268"/>
              <a:gd name="connsiteY42" fmla="*/ 156508 h 322218"/>
              <a:gd name="connsiteX43" fmla="*/ 315302 w 322268"/>
              <a:gd name="connsiteY43" fmla="*/ 146612 h 322218"/>
              <a:gd name="connsiteX44" fmla="*/ 314058 w 322268"/>
              <a:gd name="connsiteY44" fmla="*/ 136773 h 322218"/>
              <a:gd name="connsiteX45" fmla="*/ 312188 w 322268"/>
              <a:gd name="connsiteY45" fmla="*/ 127023 h 322218"/>
              <a:gd name="connsiteX46" fmla="*/ 309690 w 322268"/>
              <a:gd name="connsiteY46" fmla="*/ 117429 h 322218"/>
              <a:gd name="connsiteX47" fmla="*/ 306587 w 322268"/>
              <a:gd name="connsiteY47" fmla="*/ 108004 h 322218"/>
              <a:gd name="connsiteX48" fmla="*/ 302880 w 322268"/>
              <a:gd name="connsiteY48" fmla="*/ 98791 h 322218"/>
              <a:gd name="connsiteX49" fmla="*/ 298601 w 322268"/>
              <a:gd name="connsiteY49" fmla="*/ 89847 h 322218"/>
              <a:gd name="connsiteX50" fmla="*/ 293751 w 322268"/>
              <a:gd name="connsiteY50" fmla="*/ 81194 h 322218"/>
              <a:gd name="connsiteX51" fmla="*/ 288352 w 322268"/>
              <a:gd name="connsiteY51" fmla="*/ 72865 h 322218"/>
              <a:gd name="connsiteX52" fmla="*/ 282427 w 322268"/>
              <a:gd name="connsiteY52" fmla="*/ 64906 h 322218"/>
              <a:gd name="connsiteX53" fmla="*/ 276009 w 322268"/>
              <a:gd name="connsiteY53" fmla="*/ 57328 h 322218"/>
              <a:gd name="connsiteX54" fmla="*/ 269121 w 322268"/>
              <a:gd name="connsiteY54" fmla="*/ 50186 h 322218"/>
              <a:gd name="connsiteX55" fmla="*/ 261795 w 322268"/>
              <a:gd name="connsiteY55" fmla="*/ 43503 h 322218"/>
              <a:gd name="connsiteX56" fmla="*/ 254044 w 322268"/>
              <a:gd name="connsiteY56" fmla="*/ 37302 h 322218"/>
              <a:gd name="connsiteX57" fmla="*/ 245924 w 322268"/>
              <a:gd name="connsiteY57" fmla="*/ 31604 h 322218"/>
              <a:gd name="connsiteX58" fmla="*/ 237445 w 322268"/>
              <a:gd name="connsiteY58" fmla="*/ 26443 h 322218"/>
              <a:gd name="connsiteX59" fmla="*/ 228652 w 322268"/>
              <a:gd name="connsiteY59" fmla="*/ 21831 h 322218"/>
              <a:gd name="connsiteX60" fmla="*/ 219590 w 322268"/>
              <a:gd name="connsiteY60" fmla="*/ 17790 h 322218"/>
              <a:gd name="connsiteX61" fmla="*/ 210283 w 322268"/>
              <a:gd name="connsiteY61" fmla="*/ 14342 h 322218"/>
              <a:gd name="connsiteX62" fmla="*/ 200773 w 322268"/>
              <a:gd name="connsiteY62" fmla="*/ 11499 h 322218"/>
              <a:gd name="connsiteX63" fmla="*/ 191096 w 322268"/>
              <a:gd name="connsiteY63" fmla="*/ 9271 h 322218"/>
              <a:gd name="connsiteX64" fmla="*/ 181295 w 322268"/>
              <a:gd name="connsiteY64" fmla="*/ 7659 h 322218"/>
              <a:gd name="connsiteX65" fmla="*/ 171416 w 322268"/>
              <a:gd name="connsiteY65" fmla="*/ 6686 h 322218"/>
              <a:gd name="connsiteX66" fmla="*/ 161503 w 322268"/>
              <a:gd name="connsiteY66" fmla="*/ 6350 h 322218"/>
              <a:gd name="connsiteX67" fmla="*/ 151579 w 322268"/>
              <a:gd name="connsiteY67" fmla="*/ 6641 h 322218"/>
              <a:gd name="connsiteX68" fmla="*/ 141700 w 322268"/>
              <a:gd name="connsiteY68" fmla="*/ 7570 h 322218"/>
              <a:gd name="connsiteX69" fmla="*/ 131888 w 322268"/>
              <a:gd name="connsiteY69" fmla="*/ 9125 h 322218"/>
              <a:gd name="connsiteX70" fmla="*/ 122211 w 322268"/>
              <a:gd name="connsiteY70" fmla="*/ 11309 h 322218"/>
              <a:gd name="connsiteX71" fmla="*/ 112690 w 322268"/>
              <a:gd name="connsiteY71" fmla="*/ 14118 h 322218"/>
              <a:gd name="connsiteX72" fmla="*/ 103359 w 322268"/>
              <a:gd name="connsiteY72" fmla="*/ 17521 h 322218"/>
              <a:gd name="connsiteX73" fmla="*/ 94276 w 322268"/>
              <a:gd name="connsiteY73" fmla="*/ 21518 h 322218"/>
              <a:gd name="connsiteX74" fmla="*/ 85461 w 322268"/>
              <a:gd name="connsiteY74" fmla="*/ 26085 h 322218"/>
              <a:gd name="connsiteX75" fmla="*/ 76960 w 322268"/>
              <a:gd name="connsiteY75" fmla="*/ 31201 h 322218"/>
              <a:gd name="connsiteX76" fmla="*/ 68805 w 322268"/>
              <a:gd name="connsiteY76" fmla="*/ 36865 h 322218"/>
              <a:gd name="connsiteX77" fmla="*/ 61032 w 322268"/>
              <a:gd name="connsiteY77" fmla="*/ 43022 h 322218"/>
              <a:gd name="connsiteX78" fmla="*/ 53673 w 322268"/>
              <a:gd name="connsiteY78" fmla="*/ 49682 h 322218"/>
              <a:gd name="connsiteX79" fmla="*/ 46751 w 322268"/>
              <a:gd name="connsiteY79" fmla="*/ 56790 h 322218"/>
              <a:gd name="connsiteX80" fmla="*/ 40288 w 322268"/>
              <a:gd name="connsiteY80" fmla="*/ 64324 h 322218"/>
              <a:gd name="connsiteX81" fmla="*/ 34340 w 322268"/>
              <a:gd name="connsiteY81" fmla="*/ 72261 h 322218"/>
              <a:gd name="connsiteX82" fmla="*/ 28897 w 322268"/>
              <a:gd name="connsiteY82" fmla="*/ 80567 h 322218"/>
              <a:gd name="connsiteX83" fmla="*/ 24014 w 322268"/>
              <a:gd name="connsiteY83" fmla="*/ 89198 h 322218"/>
              <a:gd name="connsiteX84" fmla="*/ 19679 w 322268"/>
              <a:gd name="connsiteY84" fmla="*/ 98130 h 322218"/>
              <a:gd name="connsiteX85" fmla="*/ 15937 w 322268"/>
              <a:gd name="connsiteY85" fmla="*/ 107310 h 322218"/>
              <a:gd name="connsiteX86" fmla="*/ 12790 w 322268"/>
              <a:gd name="connsiteY86" fmla="*/ 116724 h 322218"/>
              <a:gd name="connsiteX87" fmla="*/ 10247 w 322268"/>
              <a:gd name="connsiteY87" fmla="*/ 126306 h 322218"/>
              <a:gd name="connsiteX88" fmla="*/ 8321 w 322268"/>
              <a:gd name="connsiteY88" fmla="*/ 136045 h 322218"/>
              <a:gd name="connsiteX89" fmla="*/ 7033 w 322268"/>
              <a:gd name="connsiteY89" fmla="*/ 145885 h 322218"/>
              <a:gd name="connsiteX90" fmla="*/ 6372 w 322268"/>
              <a:gd name="connsiteY90" fmla="*/ 155780 h 322218"/>
              <a:gd name="connsiteX91" fmla="*/ 6350 w 322268"/>
              <a:gd name="connsiteY91" fmla="*/ 165698 h 322218"/>
              <a:gd name="connsiteX92" fmla="*/ 6966 w 322268"/>
              <a:gd name="connsiteY92" fmla="*/ 175605 h 322218"/>
              <a:gd name="connsiteX93" fmla="*/ 8209 w 322268"/>
              <a:gd name="connsiteY93" fmla="*/ 185445 h 322218"/>
              <a:gd name="connsiteX94" fmla="*/ 10079 w 322268"/>
              <a:gd name="connsiteY94" fmla="*/ 195184 h 322218"/>
              <a:gd name="connsiteX95" fmla="*/ 12577 w 322268"/>
              <a:gd name="connsiteY95" fmla="*/ 204789 h 322218"/>
              <a:gd name="connsiteX96" fmla="*/ 15680 w 322268"/>
              <a:gd name="connsiteY96" fmla="*/ 214214 h 322218"/>
              <a:gd name="connsiteX97" fmla="*/ 19387 w 322268"/>
              <a:gd name="connsiteY97" fmla="*/ 223416 h 322218"/>
              <a:gd name="connsiteX98" fmla="*/ 23677 w 322268"/>
              <a:gd name="connsiteY98" fmla="*/ 232360 h 32221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22268" h="322218">
                <a:moveTo>
                  <a:pt x="23677" y="232360"/>
                </a:moveTo>
                <a:lnTo>
                  <a:pt x="28527" y="241024"/>
                </a:lnTo>
                <a:lnTo>
                  <a:pt x="33915" y="249352"/>
                </a:lnTo>
                <a:lnTo>
                  <a:pt x="39840" y="257312"/>
                </a:lnTo>
                <a:lnTo>
                  <a:pt x="46258" y="264879"/>
                </a:lnTo>
                <a:lnTo>
                  <a:pt x="53146" y="272020"/>
                </a:lnTo>
                <a:lnTo>
                  <a:pt x="60472" y="278715"/>
                </a:lnTo>
                <a:lnTo>
                  <a:pt x="68222" y="284916"/>
                </a:lnTo>
                <a:lnTo>
                  <a:pt x="76344" y="290614"/>
                </a:lnTo>
                <a:lnTo>
                  <a:pt x="84823" y="295775"/>
                </a:lnTo>
                <a:lnTo>
                  <a:pt x="93615" y="300387"/>
                </a:lnTo>
                <a:lnTo>
                  <a:pt x="102687" y="304416"/>
                </a:lnTo>
                <a:lnTo>
                  <a:pt x="111996" y="307864"/>
                </a:lnTo>
                <a:lnTo>
                  <a:pt x="121505" y="310719"/>
                </a:lnTo>
                <a:lnTo>
                  <a:pt x="131172" y="312946"/>
                </a:lnTo>
                <a:lnTo>
                  <a:pt x="140972" y="314547"/>
                </a:lnTo>
                <a:lnTo>
                  <a:pt x="150851" y="315521"/>
                </a:lnTo>
                <a:lnTo>
                  <a:pt x="160764" y="315868"/>
                </a:lnTo>
                <a:lnTo>
                  <a:pt x="170688" y="315577"/>
                </a:lnTo>
                <a:lnTo>
                  <a:pt x="180567" y="314648"/>
                </a:lnTo>
                <a:lnTo>
                  <a:pt x="190379" y="313081"/>
                </a:lnTo>
                <a:lnTo>
                  <a:pt x="200056" y="310898"/>
                </a:lnTo>
                <a:lnTo>
                  <a:pt x="209577" y="308099"/>
                </a:lnTo>
                <a:lnTo>
                  <a:pt x="218907" y="304696"/>
                </a:lnTo>
                <a:lnTo>
                  <a:pt x="227991" y="300700"/>
                </a:lnTo>
                <a:lnTo>
                  <a:pt x="236806" y="296133"/>
                </a:lnTo>
                <a:lnTo>
                  <a:pt x="245308" y="291006"/>
                </a:lnTo>
                <a:lnTo>
                  <a:pt x="253462" y="285353"/>
                </a:lnTo>
                <a:lnTo>
                  <a:pt x="261235" y="279185"/>
                </a:lnTo>
                <a:lnTo>
                  <a:pt x="268594" y="272536"/>
                </a:lnTo>
                <a:lnTo>
                  <a:pt x="275527" y="265427"/>
                </a:lnTo>
                <a:lnTo>
                  <a:pt x="281979" y="257882"/>
                </a:lnTo>
                <a:lnTo>
                  <a:pt x="287926" y="249946"/>
                </a:lnTo>
                <a:lnTo>
                  <a:pt x="293370" y="241651"/>
                </a:lnTo>
                <a:lnTo>
                  <a:pt x="298254" y="233009"/>
                </a:lnTo>
                <a:lnTo>
                  <a:pt x="302589" y="224087"/>
                </a:lnTo>
                <a:lnTo>
                  <a:pt x="306330" y="214897"/>
                </a:lnTo>
                <a:lnTo>
                  <a:pt x="309477" y="205494"/>
                </a:lnTo>
                <a:lnTo>
                  <a:pt x="312020" y="195900"/>
                </a:lnTo>
                <a:lnTo>
                  <a:pt x="313946" y="186173"/>
                </a:lnTo>
                <a:lnTo>
                  <a:pt x="315235" y="176333"/>
                </a:lnTo>
                <a:lnTo>
                  <a:pt x="315895" y="166437"/>
                </a:lnTo>
                <a:lnTo>
                  <a:pt x="315918" y="156508"/>
                </a:lnTo>
                <a:lnTo>
                  <a:pt x="315302" y="146612"/>
                </a:lnTo>
                <a:lnTo>
                  <a:pt x="314058" y="136773"/>
                </a:lnTo>
                <a:lnTo>
                  <a:pt x="312188" y="127023"/>
                </a:lnTo>
                <a:lnTo>
                  <a:pt x="309690" y="117429"/>
                </a:lnTo>
                <a:lnTo>
                  <a:pt x="306587" y="108004"/>
                </a:lnTo>
                <a:lnTo>
                  <a:pt x="302880" y="98791"/>
                </a:lnTo>
                <a:lnTo>
                  <a:pt x="298601" y="89847"/>
                </a:lnTo>
                <a:lnTo>
                  <a:pt x="293751" y="81194"/>
                </a:lnTo>
                <a:lnTo>
                  <a:pt x="288352" y="72865"/>
                </a:lnTo>
                <a:lnTo>
                  <a:pt x="282427" y="64906"/>
                </a:lnTo>
                <a:lnTo>
                  <a:pt x="276009" y="57328"/>
                </a:lnTo>
                <a:lnTo>
                  <a:pt x="269121" y="50186"/>
                </a:lnTo>
                <a:lnTo>
                  <a:pt x="261795" y="43503"/>
                </a:lnTo>
                <a:lnTo>
                  <a:pt x="254044" y="37302"/>
                </a:lnTo>
                <a:lnTo>
                  <a:pt x="245924" y="31604"/>
                </a:lnTo>
                <a:lnTo>
                  <a:pt x="237445" y="26443"/>
                </a:lnTo>
                <a:lnTo>
                  <a:pt x="228652" y="21831"/>
                </a:lnTo>
                <a:lnTo>
                  <a:pt x="219590" y="17790"/>
                </a:lnTo>
                <a:lnTo>
                  <a:pt x="210283" y="14342"/>
                </a:lnTo>
                <a:lnTo>
                  <a:pt x="200773" y="11499"/>
                </a:lnTo>
                <a:lnTo>
                  <a:pt x="191096" y="9271"/>
                </a:lnTo>
                <a:lnTo>
                  <a:pt x="181295" y="7659"/>
                </a:lnTo>
                <a:lnTo>
                  <a:pt x="171416" y="6686"/>
                </a:lnTo>
                <a:lnTo>
                  <a:pt x="161503" y="6350"/>
                </a:lnTo>
                <a:lnTo>
                  <a:pt x="151579" y="6641"/>
                </a:lnTo>
                <a:lnTo>
                  <a:pt x="141700" y="7570"/>
                </a:lnTo>
                <a:lnTo>
                  <a:pt x="131888" y="9125"/>
                </a:lnTo>
                <a:lnTo>
                  <a:pt x="122211" y="11309"/>
                </a:lnTo>
                <a:lnTo>
                  <a:pt x="112690" y="14118"/>
                </a:lnTo>
                <a:lnTo>
                  <a:pt x="103359" y="17521"/>
                </a:lnTo>
                <a:lnTo>
                  <a:pt x="94276" y="21518"/>
                </a:lnTo>
                <a:lnTo>
                  <a:pt x="85461" y="26085"/>
                </a:lnTo>
                <a:lnTo>
                  <a:pt x="76960" y="31201"/>
                </a:lnTo>
                <a:lnTo>
                  <a:pt x="68805" y="36865"/>
                </a:lnTo>
                <a:lnTo>
                  <a:pt x="61032" y="43022"/>
                </a:lnTo>
                <a:lnTo>
                  <a:pt x="53673" y="49682"/>
                </a:lnTo>
                <a:lnTo>
                  <a:pt x="46751" y="56790"/>
                </a:lnTo>
                <a:lnTo>
                  <a:pt x="40288" y="64324"/>
                </a:lnTo>
                <a:lnTo>
                  <a:pt x="34340" y="72261"/>
                </a:lnTo>
                <a:lnTo>
                  <a:pt x="28897" y="80567"/>
                </a:lnTo>
                <a:lnTo>
                  <a:pt x="24014" y="89198"/>
                </a:lnTo>
                <a:lnTo>
                  <a:pt x="19679" y="98130"/>
                </a:lnTo>
                <a:lnTo>
                  <a:pt x="15937" y="107310"/>
                </a:lnTo>
                <a:lnTo>
                  <a:pt x="12790" y="116724"/>
                </a:lnTo>
                <a:lnTo>
                  <a:pt x="10247" y="126306"/>
                </a:lnTo>
                <a:lnTo>
                  <a:pt x="8321" y="136045"/>
                </a:lnTo>
                <a:lnTo>
                  <a:pt x="7033" y="145885"/>
                </a:lnTo>
                <a:lnTo>
                  <a:pt x="6372" y="155780"/>
                </a:lnTo>
                <a:lnTo>
                  <a:pt x="6350" y="165698"/>
                </a:lnTo>
                <a:lnTo>
                  <a:pt x="6966" y="175605"/>
                </a:lnTo>
                <a:lnTo>
                  <a:pt x="8209" y="185445"/>
                </a:lnTo>
                <a:lnTo>
                  <a:pt x="10079" y="195184"/>
                </a:lnTo>
                <a:lnTo>
                  <a:pt x="12577" y="204789"/>
                </a:lnTo>
                <a:lnTo>
                  <a:pt x="15680" y="214214"/>
                </a:lnTo>
                <a:lnTo>
                  <a:pt x="19387" y="223416"/>
                </a:lnTo>
                <a:lnTo>
                  <a:pt x="23677" y="23236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13445" y="2614450"/>
            <a:ext cx="94544" cy="106909"/>
          </a:xfrm>
          <a:custGeom>
            <a:avLst/>
            <a:gdLst>
              <a:gd name="connsiteX0" fmla="*/ 6350 w 94544"/>
              <a:gd name="connsiteY0" fmla="*/ 100559 h 106909"/>
              <a:gd name="connsiteX1" fmla="*/ 69656 w 94544"/>
              <a:gd name="connsiteY1" fmla="*/ 6350 h 106909"/>
              <a:gd name="connsiteX2" fmla="*/ 88194 w 94544"/>
              <a:gd name="connsiteY2" fmla="*/ 21898 h 106909"/>
              <a:gd name="connsiteX3" fmla="*/ 6350 w 94544"/>
              <a:gd name="connsiteY3" fmla="*/ 100559 h 1069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94544" h="106909">
                <a:moveTo>
                  <a:pt x="6350" y="100559"/>
                </a:moveTo>
                <a:lnTo>
                  <a:pt x="69656" y="6350"/>
                </a:lnTo>
                <a:lnTo>
                  <a:pt x="88194" y="21898"/>
                </a:lnTo>
                <a:lnTo>
                  <a:pt x="6350" y="100559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541265" y="2088537"/>
            <a:ext cx="322267" cy="322230"/>
          </a:xfrm>
          <a:custGeom>
            <a:avLst/>
            <a:gdLst>
              <a:gd name="connsiteX0" fmla="*/ 23666 w 322267"/>
              <a:gd name="connsiteY0" fmla="*/ 232371 h 322230"/>
              <a:gd name="connsiteX1" fmla="*/ 28516 w 322267"/>
              <a:gd name="connsiteY1" fmla="*/ 241024 h 322230"/>
              <a:gd name="connsiteX2" fmla="*/ 33914 w 322267"/>
              <a:gd name="connsiteY2" fmla="*/ 249352 h 322230"/>
              <a:gd name="connsiteX3" fmla="*/ 39828 w 322267"/>
              <a:gd name="connsiteY3" fmla="*/ 257323 h 322230"/>
              <a:gd name="connsiteX4" fmla="*/ 46247 w 322267"/>
              <a:gd name="connsiteY4" fmla="*/ 264890 h 322230"/>
              <a:gd name="connsiteX5" fmla="*/ 53135 w 322267"/>
              <a:gd name="connsiteY5" fmla="*/ 272032 h 322230"/>
              <a:gd name="connsiteX6" fmla="*/ 60472 w 322267"/>
              <a:gd name="connsiteY6" fmla="*/ 278715 h 322230"/>
              <a:gd name="connsiteX7" fmla="*/ 68223 w 322267"/>
              <a:gd name="connsiteY7" fmla="*/ 284927 h 322230"/>
              <a:gd name="connsiteX8" fmla="*/ 76343 w 322267"/>
              <a:gd name="connsiteY8" fmla="*/ 290614 h 322230"/>
              <a:gd name="connsiteX9" fmla="*/ 84822 w 322267"/>
              <a:gd name="connsiteY9" fmla="*/ 295786 h 322230"/>
              <a:gd name="connsiteX10" fmla="*/ 93615 w 322267"/>
              <a:gd name="connsiteY10" fmla="*/ 300386 h 322230"/>
              <a:gd name="connsiteX11" fmla="*/ 102676 w 322267"/>
              <a:gd name="connsiteY11" fmla="*/ 304428 h 322230"/>
              <a:gd name="connsiteX12" fmla="*/ 111985 w 322267"/>
              <a:gd name="connsiteY12" fmla="*/ 307876 h 322230"/>
              <a:gd name="connsiteX13" fmla="*/ 121494 w 322267"/>
              <a:gd name="connsiteY13" fmla="*/ 310719 h 322230"/>
              <a:gd name="connsiteX14" fmla="*/ 131171 w 322267"/>
              <a:gd name="connsiteY14" fmla="*/ 312946 h 322230"/>
              <a:gd name="connsiteX15" fmla="*/ 140961 w 322267"/>
              <a:gd name="connsiteY15" fmla="*/ 314558 h 322230"/>
              <a:gd name="connsiteX16" fmla="*/ 150840 w 322267"/>
              <a:gd name="connsiteY16" fmla="*/ 315532 h 322230"/>
              <a:gd name="connsiteX17" fmla="*/ 160764 w 322267"/>
              <a:gd name="connsiteY17" fmla="*/ 315879 h 322230"/>
              <a:gd name="connsiteX18" fmla="*/ 170688 w 322267"/>
              <a:gd name="connsiteY18" fmla="*/ 315577 h 322230"/>
              <a:gd name="connsiteX19" fmla="*/ 180567 w 322267"/>
              <a:gd name="connsiteY19" fmla="*/ 314648 h 322230"/>
              <a:gd name="connsiteX20" fmla="*/ 190368 w 322267"/>
              <a:gd name="connsiteY20" fmla="*/ 313092 h 322230"/>
              <a:gd name="connsiteX21" fmla="*/ 200056 w 322267"/>
              <a:gd name="connsiteY21" fmla="*/ 310909 h 322230"/>
              <a:gd name="connsiteX22" fmla="*/ 209577 w 322267"/>
              <a:gd name="connsiteY22" fmla="*/ 308111 h 322230"/>
              <a:gd name="connsiteX23" fmla="*/ 218907 w 322267"/>
              <a:gd name="connsiteY23" fmla="*/ 304707 h 322230"/>
              <a:gd name="connsiteX24" fmla="*/ 227991 w 322267"/>
              <a:gd name="connsiteY24" fmla="*/ 300711 h 322230"/>
              <a:gd name="connsiteX25" fmla="*/ 236795 w 322267"/>
              <a:gd name="connsiteY25" fmla="*/ 296144 h 322230"/>
              <a:gd name="connsiteX26" fmla="*/ 245296 w 322267"/>
              <a:gd name="connsiteY26" fmla="*/ 291017 h 322230"/>
              <a:gd name="connsiteX27" fmla="*/ 253462 w 322267"/>
              <a:gd name="connsiteY27" fmla="*/ 285364 h 322230"/>
              <a:gd name="connsiteX28" fmla="*/ 261235 w 322267"/>
              <a:gd name="connsiteY28" fmla="*/ 279196 h 322230"/>
              <a:gd name="connsiteX29" fmla="*/ 268594 w 322267"/>
              <a:gd name="connsiteY29" fmla="*/ 272547 h 322230"/>
              <a:gd name="connsiteX30" fmla="*/ 275516 w 322267"/>
              <a:gd name="connsiteY30" fmla="*/ 265427 h 322230"/>
              <a:gd name="connsiteX31" fmla="*/ 281968 w 322267"/>
              <a:gd name="connsiteY31" fmla="*/ 257893 h 322230"/>
              <a:gd name="connsiteX32" fmla="*/ 287926 w 322267"/>
              <a:gd name="connsiteY32" fmla="*/ 249957 h 322230"/>
              <a:gd name="connsiteX33" fmla="*/ 293359 w 322267"/>
              <a:gd name="connsiteY33" fmla="*/ 241651 h 322230"/>
              <a:gd name="connsiteX34" fmla="*/ 298254 w 322267"/>
              <a:gd name="connsiteY34" fmla="*/ 233020 h 322230"/>
              <a:gd name="connsiteX35" fmla="*/ 302577 w 322267"/>
              <a:gd name="connsiteY35" fmla="*/ 224098 h 322230"/>
              <a:gd name="connsiteX36" fmla="*/ 306330 w 322267"/>
              <a:gd name="connsiteY36" fmla="*/ 214908 h 322230"/>
              <a:gd name="connsiteX37" fmla="*/ 309477 w 322267"/>
              <a:gd name="connsiteY37" fmla="*/ 205494 h 322230"/>
              <a:gd name="connsiteX38" fmla="*/ 312020 w 322267"/>
              <a:gd name="connsiteY38" fmla="*/ 195912 h 322230"/>
              <a:gd name="connsiteX39" fmla="*/ 313946 w 322267"/>
              <a:gd name="connsiteY39" fmla="*/ 186173 h 322230"/>
              <a:gd name="connsiteX40" fmla="*/ 315234 w 322267"/>
              <a:gd name="connsiteY40" fmla="*/ 176344 h 322230"/>
              <a:gd name="connsiteX41" fmla="*/ 315895 w 322267"/>
              <a:gd name="connsiteY41" fmla="*/ 166437 h 322230"/>
              <a:gd name="connsiteX42" fmla="*/ 315917 w 322267"/>
              <a:gd name="connsiteY42" fmla="*/ 156519 h 322230"/>
              <a:gd name="connsiteX43" fmla="*/ 315301 w 322267"/>
              <a:gd name="connsiteY43" fmla="*/ 146613 h 322230"/>
              <a:gd name="connsiteX44" fmla="*/ 314058 w 322267"/>
              <a:gd name="connsiteY44" fmla="*/ 136773 h 322230"/>
              <a:gd name="connsiteX45" fmla="*/ 312187 w 322267"/>
              <a:gd name="connsiteY45" fmla="*/ 127034 h 322230"/>
              <a:gd name="connsiteX46" fmla="*/ 309690 w 322267"/>
              <a:gd name="connsiteY46" fmla="*/ 117429 h 322230"/>
              <a:gd name="connsiteX47" fmla="*/ 306587 w 322267"/>
              <a:gd name="connsiteY47" fmla="*/ 108004 h 322230"/>
              <a:gd name="connsiteX48" fmla="*/ 302880 w 322267"/>
              <a:gd name="connsiteY48" fmla="*/ 98802 h 322230"/>
              <a:gd name="connsiteX49" fmla="*/ 298590 w 322267"/>
              <a:gd name="connsiteY49" fmla="*/ 89858 h 322230"/>
              <a:gd name="connsiteX50" fmla="*/ 293740 w 322267"/>
              <a:gd name="connsiteY50" fmla="*/ 81205 h 322230"/>
              <a:gd name="connsiteX51" fmla="*/ 288352 w 322267"/>
              <a:gd name="connsiteY51" fmla="*/ 72876 h 322230"/>
              <a:gd name="connsiteX52" fmla="*/ 282427 w 322267"/>
              <a:gd name="connsiteY52" fmla="*/ 64906 h 322230"/>
              <a:gd name="connsiteX53" fmla="*/ 276009 w 322267"/>
              <a:gd name="connsiteY53" fmla="*/ 57339 h 322230"/>
              <a:gd name="connsiteX54" fmla="*/ 269120 w 322267"/>
              <a:gd name="connsiteY54" fmla="*/ 50197 h 322230"/>
              <a:gd name="connsiteX55" fmla="*/ 261795 w 322267"/>
              <a:gd name="connsiteY55" fmla="*/ 43514 h 322230"/>
              <a:gd name="connsiteX56" fmla="*/ 254044 w 322267"/>
              <a:gd name="connsiteY56" fmla="*/ 37301 h 322230"/>
              <a:gd name="connsiteX57" fmla="*/ 245912 w 322267"/>
              <a:gd name="connsiteY57" fmla="*/ 31615 h 322230"/>
              <a:gd name="connsiteX58" fmla="*/ 237445 w 322267"/>
              <a:gd name="connsiteY58" fmla="*/ 26443 h 322230"/>
              <a:gd name="connsiteX59" fmla="*/ 228652 w 322267"/>
              <a:gd name="connsiteY59" fmla="*/ 21842 h 322230"/>
              <a:gd name="connsiteX60" fmla="*/ 219579 w 322267"/>
              <a:gd name="connsiteY60" fmla="*/ 17801 h 322230"/>
              <a:gd name="connsiteX61" fmla="*/ 210272 w 322267"/>
              <a:gd name="connsiteY61" fmla="*/ 14353 h 322230"/>
              <a:gd name="connsiteX62" fmla="*/ 200762 w 322267"/>
              <a:gd name="connsiteY62" fmla="*/ 11510 h 322230"/>
              <a:gd name="connsiteX63" fmla="*/ 191096 w 322267"/>
              <a:gd name="connsiteY63" fmla="*/ 9271 h 322230"/>
              <a:gd name="connsiteX64" fmla="*/ 181295 w 322267"/>
              <a:gd name="connsiteY64" fmla="*/ 7670 h 322230"/>
              <a:gd name="connsiteX65" fmla="*/ 171416 w 322267"/>
              <a:gd name="connsiteY65" fmla="*/ 6697 h 322230"/>
              <a:gd name="connsiteX66" fmla="*/ 161492 w 322267"/>
              <a:gd name="connsiteY66" fmla="*/ 6350 h 322230"/>
              <a:gd name="connsiteX67" fmla="*/ 151579 w 322267"/>
              <a:gd name="connsiteY67" fmla="*/ 6652 h 322230"/>
              <a:gd name="connsiteX68" fmla="*/ 141689 w 322267"/>
              <a:gd name="connsiteY68" fmla="*/ 7581 h 322230"/>
              <a:gd name="connsiteX69" fmla="*/ 131888 w 322267"/>
              <a:gd name="connsiteY69" fmla="*/ 9137 h 322230"/>
              <a:gd name="connsiteX70" fmla="*/ 122211 w 322267"/>
              <a:gd name="connsiteY70" fmla="*/ 11320 h 322230"/>
              <a:gd name="connsiteX71" fmla="*/ 112679 w 322267"/>
              <a:gd name="connsiteY71" fmla="*/ 14119 h 322230"/>
              <a:gd name="connsiteX72" fmla="*/ 103360 w 322267"/>
              <a:gd name="connsiteY72" fmla="*/ 17521 h 322230"/>
              <a:gd name="connsiteX73" fmla="*/ 94276 w 322267"/>
              <a:gd name="connsiteY73" fmla="*/ 21518 h 322230"/>
              <a:gd name="connsiteX74" fmla="*/ 85461 w 322267"/>
              <a:gd name="connsiteY74" fmla="*/ 26085 h 322230"/>
              <a:gd name="connsiteX75" fmla="*/ 76959 w 322267"/>
              <a:gd name="connsiteY75" fmla="*/ 31212 h 322230"/>
              <a:gd name="connsiteX76" fmla="*/ 68805 w 322267"/>
              <a:gd name="connsiteY76" fmla="*/ 36865 h 322230"/>
              <a:gd name="connsiteX77" fmla="*/ 61032 w 322267"/>
              <a:gd name="connsiteY77" fmla="*/ 43033 h 322230"/>
              <a:gd name="connsiteX78" fmla="*/ 53661 w 322267"/>
              <a:gd name="connsiteY78" fmla="*/ 49682 h 322230"/>
              <a:gd name="connsiteX79" fmla="*/ 46739 w 322267"/>
              <a:gd name="connsiteY79" fmla="*/ 56802 h 322230"/>
              <a:gd name="connsiteX80" fmla="*/ 40288 w 322267"/>
              <a:gd name="connsiteY80" fmla="*/ 64335 h 322230"/>
              <a:gd name="connsiteX81" fmla="*/ 34329 w 322267"/>
              <a:gd name="connsiteY81" fmla="*/ 72272 h 322230"/>
              <a:gd name="connsiteX82" fmla="*/ 28897 w 322267"/>
              <a:gd name="connsiteY82" fmla="*/ 80578 h 322230"/>
              <a:gd name="connsiteX83" fmla="*/ 24002 w 322267"/>
              <a:gd name="connsiteY83" fmla="*/ 89209 h 322230"/>
              <a:gd name="connsiteX84" fmla="*/ 19679 w 322267"/>
              <a:gd name="connsiteY84" fmla="*/ 98130 h 322230"/>
              <a:gd name="connsiteX85" fmla="*/ 15937 w 322267"/>
              <a:gd name="connsiteY85" fmla="*/ 107321 h 322230"/>
              <a:gd name="connsiteX86" fmla="*/ 12779 w 322267"/>
              <a:gd name="connsiteY86" fmla="*/ 116724 h 322230"/>
              <a:gd name="connsiteX87" fmla="*/ 10236 w 322267"/>
              <a:gd name="connsiteY87" fmla="*/ 126318 h 322230"/>
              <a:gd name="connsiteX88" fmla="*/ 8321 w 322267"/>
              <a:gd name="connsiteY88" fmla="*/ 136057 h 322230"/>
              <a:gd name="connsiteX89" fmla="*/ 7033 w 322267"/>
              <a:gd name="connsiteY89" fmla="*/ 145885 h 322230"/>
              <a:gd name="connsiteX90" fmla="*/ 6372 w 322267"/>
              <a:gd name="connsiteY90" fmla="*/ 155792 h 322230"/>
              <a:gd name="connsiteX91" fmla="*/ 6350 w 322267"/>
              <a:gd name="connsiteY91" fmla="*/ 165710 h 322230"/>
              <a:gd name="connsiteX92" fmla="*/ 6954 w 322267"/>
              <a:gd name="connsiteY92" fmla="*/ 175605 h 322230"/>
              <a:gd name="connsiteX93" fmla="*/ 8208 w 322267"/>
              <a:gd name="connsiteY93" fmla="*/ 185456 h 322230"/>
              <a:gd name="connsiteX94" fmla="*/ 10080 w 322267"/>
              <a:gd name="connsiteY94" fmla="*/ 195195 h 322230"/>
              <a:gd name="connsiteX95" fmla="*/ 12577 w 322267"/>
              <a:gd name="connsiteY95" fmla="*/ 204800 h 322230"/>
              <a:gd name="connsiteX96" fmla="*/ 15680 w 322267"/>
              <a:gd name="connsiteY96" fmla="*/ 214214 h 322230"/>
              <a:gd name="connsiteX97" fmla="*/ 19387 w 322267"/>
              <a:gd name="connsiteY97" fmla="*/ 223427 h 322230"/>
              <a:gd name="connsiteX98" fmla="*/ 23666 w 322267"/>
              <a:gd name="connsiteY98" fmla="*/ 232371 h 3222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22267" h="322230">
                <a:moveTo>
                  <a:pt x="23666" y="232371"/>
                </a:moveTo>
                <a:lnTo>
                  <a:pt x="28516" y="241024"/>
                </a:lnTo>
                <a:lnTo>
                  <a:pt x="33914" y="249352"/>
                </a:lnTo>
                <a:lnTo>
                  <a:pt x="39828" y="257323"/>
                </a:lnTo>
                <a:lnTo>
                  <a:pt x="46247" y="264890"/>
                </a:lnTo>
                <a:lnTo>
                  <a:pt x="53135" y="272032"/>
                </a:lnTo>
                <a:lnTo>
                  <a:pt x="60472" y="278715"/>
                </a:lnTo>
                <a:lnTo>
                  <a:pt x="68223" y="284927"/>
                </a:lnTo>
                <a:lnTo>
                  <a:pt x="76343" y="290614"/>
                </a:lnTo>
                <a:lnTo>
                  <a:pt x="84822" y="295786"/>
                </a:lnTo>
                <a:lnTo>
                  <a:pt x="93615" y="300386"/>
                </a:lnTo>
                <a:lnTo>
                  <a:pt x="102676" y="304428"/>
                </a:lnTo>
                <a:lnTo>
                  <a:pt x="111985" y="307876"/>
                </a:lnTo>
                <a:lnTo>
                  <a:pt x="121494" y="310719"/>
                </a:lnTo>
                <a:lnTo>
                  <a:pt x="131171" y="312946"/>
                </a:lnTo>
                <a:lnTo>
                  <a:pt x="140961" y="314558"/>
                </a:lnTo>
                <a:lnTo>
                  <a:pt x="150840" y="315532"/>
                </a:lnTo>
                <a:lnTo>
                  <a:pt x="160764" y="315879"/>
                </a:lnTo>
                <a:lnTo>
                  <a:pt x="170688" y="315577"/>
                </a:lnTo>
                <a:lnTo>
                  <a:pt x="180567" y="314648"/>
                </a:lnTo>
                <a:lnTo>
                  <a:pt x="190368" y="313092"/>
                </a:lnTo>
                <a:lnTo>
                  <a:pt x="200056" y="310909"/>
                </a:lnTo>
                <a:lnTo>
                  <a:pt x="209577" y="308111"/>
                </a:lnTo>
                <a:lnTo>
                  <a:pt x="218907" y="304707"/>
                </a:lnTo>
                <a:lnTo>
                  <a:pt x="227991" y="300711"/>
                </a:lnTo>
                <a:lnTo>
                  <a:pt x="236795" y="296144"/>
                </a:lnTo>
                <a:lnTo>
                  <a:pt x="245296" y="291017"/>
                </a:lnTo>
                <a:lnTo>
                  <a:pt x="253462" y="285364"/>
                </a:lnTo>
                <a:lnTo>
                  <a:pt x="261235" y="279196"/>
                </a:lnTo>
                <a:lnTo>
                  <a:pt x="268594" y="272547"/>
                </a:lnTo>
                <a:lnTo>
                  <a:pt x="275516" y="265427"/>
                </a:lnTo>
                <a:lnTo>
                  <a:pt x="281968" y="257893"/>
                </a:lnTo>
                <a:lnTo>
                  <a:pt x="287926" y="249957"/>
                </a:lnTo>
                <a:lnTo>
                  <a:pt x="293359" y="241651"/>
                </a:lnTo>
                <a:lnTo>
                  <a:pt x="298254" y="233020"/>
                </a:lnTo>
                <a:lnTo>
                  <a:pt x="302577" y="224098"/>
                </a:lnTo>
                <a:lnTo>
                  <a:pt x="306330" y="214908"/>
                </a:lnTo>
                <a:lnTo>
                  <a:pt x="309477" y="205494"/>
                </a:lnTo>
                <a:lnTo>
                  <a:pt x="312020" y="195912"/>
                </a:lnTo>
                <a:lnTo>
                  <a:pt x="313946" y="186173"/>
                </a:lnTo>
                <a:lnTo>
                  <a:pt x="315234" y="176344"/>
                </a:lnTo>
                <a:lnTo>
                  <a:pt x="315895" y="166437"/>
                </a:lnTo>
                <a:lnTo>
                  <a:pt x="315917" y="156519"/>
                </a:lnTo>
                <a:lnTo>
                  <a:pt x="315301" y="146613"/>
                </a:lnTo>
                <a:lnTo>
                  <a:pt x="314058" y="136773"/>
                </a:lnTo>
                <a:lnTo>
                  <a:pt x="312187" y="127034"/>
                </a:lnTo>
                <a:lnTo>
                  <a:pt x="309690" y="117429"/>
                </a:lnTo>
                <a:lnTo>
                  <a:pt x="306587" y="108004"/>
                </a:lnTo>
                <a:lnTo>
                  <a:pt x="302880" y="98802"/>
                </a:lnTo>
                <a:lnTo>
                  <a:pt x="298590" y="89858"/>
                </a:lnTo>
                <a:lnTo>
                  <a:pt x="293740" y="81205"/>
                </a:lnTo>
                <a:lnTo>
                  <a:pt x="288352" y="72876"/>
                </a:lnTo>
                <a:lnTo>
                  <a:pt x="282427" y="64906"/>
                </a:lnTo>
                <a:lnTo>
                  <a:pt x="276009" y="57339"/>
                </a:lnTo>
                <a:lnTo>
                  <a:pt x="269120" y="50197"/>
                </a:lnTo>
                <a:lnTo>
                  <a:pt x="261795" y="43514"/>
                </a:lnTo>
                <a:lnTo>
                  <a:pt x="254044" y="37301"/>
                </a:lnTo>
                <a:lnTo>
                  <a:pt x="245912" y="31615"/>
                </a:lnTo>
                <a:lnTo>
                  <a:pt x="237445" y="26443"/>
                </a:lnTo>
                <a:lnTo>
                  <a:pt x="228652" y="21842"/>
                </a:lnTo>
                <a:lnTo>
                  <a:pt x="219579" y="17801"/>
                </a:lnTo>
                <a:lnTo>
                  <a:pt x="210272" y="14353"/>
                </a:lnTo>
                <a:lnTo>
                  <a:pt x="200762" y="11510"/>
                </a:lnTo>
                <a:lnTo>
                  <a:pt x="191096" y="9271"/>
                </a:lnTo>
                <a:lnTo>
                  <a:pt x="181295" y="7670"/>
                </a:lnTo>
                <a:lnTo>
                  <a:pt x="171416" y="6697"/>
                </a:lnTo>
                <a:lnTo>
                  <a:pt x="161492" y="6350"/>
                </a:lnTo>
                <a:lnTo>
                  <a:pt x="151579" y="6652"/>
                </a:lnTo>
                <a:lnTo>
                  <a:pt x="141689" y="7581"/>
                </a:lnTo>
                <a:lnTo>
                  <a:pt x="131888" y="9137"/>
                </a:lnTo>
                <a:lnTo>
                  <a:pt x="122211" y="11320"/>
                </a:lnTo>
                <a:lnTo>
                  <a:pt x="112679" y="14119"/>
                </a:lnTo>
                <a:lnTo>
                  <a:pt x="103360" y="17521"/>
                </a:lnTo>
                <a:lnTo>
                  <a:pt x="94276" y="21518"/>
                </a:lnTo>
                <a:lnTo>
                  <a:pt x="85461" y="26085"/>
                </a:lnTo>
                <a:lnTo>
                  <a:pt x="76959" y="31212"/>
                </a:lnTo>
                <a:lnTo>
                  <a:pt x="68805" y="36865"/>
                </a:lnTo>
                <a:lnTo>
                  <a:pt x="61032" y="43033"/>
                </a:lnTo>
                <a:lnTo>
                  <a:pt x="53661" y="49682"/>
                </a:lnTo>
                <a:lnTo>
                  <a:pt x="46739" y="56802"/>
                </a:lnTo>
                <a:lnTo>
                  <a:pt x="40288" y="64335"/>
                </a:lnTo>
                <a:lnTo>
                  <a:pt x="34329" y="72272"/>
                </a:lnTo>
                <a:lnTo>
                  <a:pt x="28897" y="80578"/>
                </a:lnTo>
                <a:lnTo>
                  <a:pt x="24002" y="89209"/>
                </a:lnTo>
                <a:lnTo>
                  <a:pt x="19679" y="98130"/>
                </a:lnTo>
                <a:lnTo>
                  <a:pt x="15937" y="107321"/>
                </a:lnTo>
                <a:lnTo>
                  <a:pt x="12779" y="116724"/>
                </a:lnTo>
                <a:lnTo>
                  <a:pt x="10236" y="126318"/>
                </a:lnTo>
                <a:lnTo>
                  <a:pt x="8321" y="136057"/>
                </a:lnTo>
                <a:lnTo>
                  <a:pt x="7033" y="145885"/>
                </a:lnTo>
                <a:lnTo>
                  <a:pt x="6372" y="155792"/>
                </a:lnTo>
                <a:lnTo>
                  <a:pt x="6350" y="165710"/>
                </a:lnTo>
                <a:lnTo>
                  <a:pt x="6954" y="175605"/>
                </a:lnTo>
                <a:lnTo>
                  <a:pt x="8208" y="185456"/>
                </a:lnTo>
                <a:lnTo>
                  <a:pt x="10080" y="195195"/>
                </a:lnTo>
                <a:lnTo>
                  <a:pt x="12577" y="204800"/>
                </a:lnTo>
                <a:lnTo>
                  <a:pt x="15680" y="214214"/>
                </a:lnTo>
                <a:lnTo>
                  <a:pt x="19387" y="223427"/>
                </a:lnTo>
                <a:lnTo>
                  <a:pt x="23666" y="23237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27001" y="2812743"/>
            <a:ext cx="106641" cy="94887"/>
          </a:xfrm>
          <a:custGeom>
            <a:avLst/>
            <a:gdLst>
              <a:gd name="connsiteX0" fmla="*/ 6350 w 106641"/>
              <a:gd name="connsiteY0" fmla="*/ 88537 h 94887"/>
              <a:gd name="connsiteX1" fmla="*/ 84643 w 106641"/>
              <a:gd name="connsiteY1" fmla="*/ 6350 h 94887"/>
              <a:gd name="connsiteX2" fmla="*/ 100290 w 106641"/>
              <a:gd name="connsiteY2" fmla="*/ 24786 h 94887"/>
              <a:gd name="connsiteX3" fmla="*/ 6350 w 106641"/>
              <a:gd name="connsiteY3" fmla="*/ 88537 h 948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6641" h="94887">
                <a:moveTo>
                  <a:pt x="6350" y="88537"/>
                </a:moveTo>
                <a:lnTo>
                  <a:pt x="84643" y="6350"/>
                </a:lnTo>
                <a:lnTo>
                  <a:pt x="100290" y="24786"/>
                </a:lnTo>
                <a:lnTo>
                  <a:pt x="6350" y="88537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17516" y="3633107"/>
            <a:ext cx="322268" cy="322229"/>
          </a:xfrm>
          <a:custGeom>
            <a:avLst/>
            <a:gdLst>
              <a:gd name="connsiteX0" fmla="*/ 23677 w 322268"/>
              <a:gd name="connsiteY0" fmla="*/ 232371 h 322229"/>
              <a:gd name="connsiteX1" fmla="*/ 28527 w 322268"/>
              <a:gd name="connsiteY1" fmla="*/ 241024 h 322229"/>
              <a:gd name="connsiteX2" fmla="*/ 33915 w 322268"/>
              <a:gd name="connsiteY2" fmla="*/ 249352 h 322229"/>
              <a:gd name="connsiteX3" fmla="*/ 39840 w 322268"/>
              <a:gd name="connsiteY3" fmla="*/ 257323 h 322229"/>
              <a:gd name="connsiteX4" fmla="*/ 46258 w 322268"/>
              <a:gd name="connsiteY4" fmla="*/ 264890 h 322229"/>
              <a:gd name="connsiteX5" fmla="*/ 53147 w 322268"/>
              <a:gd name="connsiteY5" fmla="*/ 272031 h 322229"/>
              <a:gd name="connsiteX6" fmla="*/ 60472 w 322268"/>
              <a:gd name="connsiteY6" fmla="*/ 278714 h 322229"/>
              <a:gd name="connsiteX7" fmla="*/ 68223 w 322268"/>
              <a:gd name="connsiteY7" fmla="*/ 284927 h 322229"/>
              <a:gd name="connsiteX8" fmla="*/ 76355 w 322268"/>
              <a:gd name="connsiteY8" fmla="*/ 290614 h 322229"/>
              <a:gd name="connsiteX9" fmla="*/ 84822 w 322268"/>
              <a:gd name="connsiteY9" fmla="*/ 295786 h 322229"/>
              <a:gd name="connsiteX10" fmla="*/ 93615 w 322268"/>
              <a:gd name="connsiteY10" fmla="*/ 300386 h 322229"/>
              <a:gd name="connsiteX11" fmla="*/ 102687 w 322268"/>
              <a:gd name="connsiteY11" fmla="*/ 304427 h 322229"/>
              <a:gd name="connsiteX12" fmla="*/ 111996 w 322268"/>
              <a:gd name="connsiteY12" fmla="*/ 307875 h 322229"/>
              <a:gd name="connsiteX13" fmla="*/ 121505 w 322268"/>
              <a:gd name="connsiteY13" fmla="*/ 310719 h 322229"/>
              <a:gd name="connsiteX14" fmla="*/ 131171 w 322268"/>
              <a:gd name="connsiteY14" fmla="*/ 312958 h 322229"/>
              <a:gd name="connsiteX15" fmla="*/ 140972 w 322268"/>
              <a:gd name="connsiteY15" fmla="*/ 314558 h 322229"/>
              <a:gd name="connsiteX16" fmla="*/ 150851 w 322268"/>
              <a:gd name="connsiteY16" fmla="*/ 315532 h 322229"/>
              <a:gd name="connsiteX17" fmla="*/ 160764 w 322268"/>
              <a:gd name="connsiteY17" fmla="*/ 315879 h 322229"/>
              <a:gd name="connsiteX18" fmla="*/ 170688 w 322268"/>
              <a:gd name="connsiteY18" fmla="*/ 315577 h 322229"/>
              <a:gd name="connsiteX19" fmla="*/ 180578 w 322268"/>
              <a:gd name="connsiteY19" fmla="*/ 314648 h 322229"/>
              <a:gd name="connsiteX20" fmla="*/ 190379 w 322268"/>
              <a:gd name="connsiteY20" fmla="*/ 313092 h 322229"/>
              <a:gd name="connsiteX21" fmla="*/ 200056 w 322268"/>
              <a:gd name="connsiteY21" fmla="*/ 310909 h 322229"/>
              <a:gd name="connsiteX22" fmla="*/ 209588 w 322268"/>
              <a:gd name="connsiteY22" fmla="*/ 308110 h 322229"/>
              <a:gd name="connsiteX23" fmla="*/ 218907 w 322268"/>
              <a:gd name="connsiteY23" fmla="*/ 304707 h 322229"/>
              <a:gd name="connsiteX24" fmla="*/ 227991 w 322268"/>
              <a:gd name="connsiteY24" fmla="*/ 300711 h 322229"/>
              <a:gd name="connsiteX25" fmla="*/ 236806 w 322268"/>
              <a:gd name="connsiteY25" fmla="*/ 296144 h 322229"/>
              <a:gd name="connsiteX26" fmla="*/ 245308 w 322268"/>
              <a:gd name="connsiteY26" fmla="*/ 291017 h 322229"/>
              <a:gd name="connsiteX27" fmla="*/ 253462 w 322268"/>
              <a:gd name="connsiteY27" fmla="*/ 285364 h 322229"/>
              <a:gd name="connsiteX28" fmla="*/ 261235 w 322268"/>
              <a:gd name="connsiteY28" fmla="*/ 279196 h 322229"/>
              <a:gd name="connsiteX29" fmla="*/ 268606 w 322268"/>
              <a:gd name="connsiteY29" fmla="*/ 272546 h 322229"/>
              <a:gd name="connsiteX30" fmla="*/ 275528 w 322268"/>
              <a:gd name="connsiteY30" fmla="*/ 265427 h 322229"/>
              <a:gd name="connsiteX31" fmla="*/ 281979 w 322268"/>
              <a:gd name="connsiteY31" fmla="*/ 257893 h 322229"/>
              <a:gd name="connsiteX32" fmla="*/ 287938 w 322268"/>
              <a:gd name="connsiteY32" fmla="*/ 249957 h 322229"/>
              <a:gd name="connsiteX33" fmla="*/ 293370 w 322268"/>
              <a:gd name="connsiteY33" fmla="*/ 241651 h 322229"/>
              <a:gd name="connsiteX34" fmla="*/ 298254 w 322268"/>
              <a:gd name="connsiteY34" fmla="*/ 233020 h 322229"/>
              <a:gd name="connsiteX35" fmla="*/ 302588 w 322268"/>
              <a:gd name="connsiteY35" fmla="*/ 224098 h 322229"/>
              <a:gd name="connsiteX36" fmla="*/ 306330 w 322268"/>
              <a:gd name="connsiteY36" fmla="*/ 214908 h 322229"/>
              <a:gd name="connsiteX37" fmla="*/ 309488 w 322268"/>
              <a:gd name="connsiteY37" fmla="*/ 205505 h 322229"/>
              <a:gd name="connsiteX38" fmla="*/ 312020 w 322268"/>
              <a:gd name="connsiteY38" fmla="*/ 195911 h 322229"/>
              <a:gd name="connsiteX39" fmla="*/ 313946 w 322268"/>
              <a:gd name="connsiteY39" fmla="*/ 186172 h 322229"/>
              <a:gd name="connsiteX40" fmla="*/ 315234 w 322268"/>
              <a:gd name="connsiteY40" fmla="*/ 176344 h 322229"/>
              <a:gd name="connsiteX41" fmla="*/ 315895 w 322268"/>
              <a:gd name="connsiteY41" fmla="*/ 166437 h 322229"/>
              <a:gd name="connsiteX42" fmla="*/ 315918 w 322268"/>
              <a:gd name="connsiteY42" fmla="*/ 156519 h 322229"/>
              <a:gd name="connsiteX43" fmla="*/ 315313 w 322268"/>
              <a:gd name="connsiteY43" fmla="*/ 146623 h 322229"/>
              <a:gd name="connsiteX44" fmla="*/ 314058 w 322268"/>
              <a:gd name="connsiteY44" fmla="*/ 136773 h 322229"/>
              <a:gd name="connsiteX45" fmla="*/ 312188 w 322268"/>
              <a:gd name="connsiteY45" fmla="*/ 127034 h 322229"/>
              <a:gd name="connsiteX46" fmla="*/ 309690 w 322268"/>
              <a:gd name="connsiteY46" fmla="*/ 117429 h 322229"/>
              <a:gd name="connsiteX47" fmla="*/ 306587 w 322268"/>
              <a:gd name="connsiteY47" fmla="*/ 108003 h 322229"/>
              <a:gd name="connsiteX48" fmla="*/ 302880 w 322268"/>
              <a:gd name="connsiteY48" fmla="*/ 98802 h 322229"/>
              <a:gd name="connsiteX49" fmla="*/ 298601 w 322268"/>
              <a:gd name="connsiteY49" fmla="*/ 89858 h 322229"/>
              <a:gd name="connsiteX50" fmla="*/ 293751 w 322268"/>
              <a:gd name="connsiteY50" fmla="*/ 81205 h 322229"/>
              <a:gd name="connsiteX51" fmla="*/ 288352 w 322268"/>
              <a:gd name="connsiteY51" fmla="*/ 72876 h 322229"/>
              <a:gd name="connsiteX52" fmla="*/ 282438 w 322268"/>
              <a:gd name="connsiteY52" fmla="*/ 64906 h 322229"/>
              <a:gd name="connsiteX53" fmla="*/ 276020 w 322268"/>
              <a:gd name="connsiteY53" fmla="*/ 57339 h 322229"/>
              <a:gd name="connsiteX54" fmla="*/ 269132 w 322268"/>
              <a:gd name="connsiteY54" fmla="*/ 50197 h 322229"/>
              <a:gd name="connsiteX55" fmla="*/ 261795 w 322268"/>
              <a:gd name="connsiteY55" fmla="*/ 43514 h 322229"/>
              <a:gd name="connsiteX56" fmla="*/ 254044 w 322268"/>
              <a:gd name="connsiteY56" fmla="*/ 37301 h 322229"/>
              <a:gd name="connsiteX57" fmla="*/ 245924 w 322268"/>
              <a:gd name="connsiteY57" fmla="*/ 31615 h 322229"/>
              <a:gd name="connsiteX58" fmla="*/ 237444 w 322268"/>
              <a:gd name="connsiteY58" fmla="*/ 26443 h 322229"/>
              <a:gd name="connsiteX59" fmla="*/ 228652 w 322268"/>
              <a:gd name="connsiteY59" fmla="*/ 21842 h 322229"/>
              <a:gd name="connsiteX60" fmla="*/ 219591 w 322268"/>
              <a:gd name="connsiteY60" fmla="*/ 17801 h 322229"/>
              <a:gd name="connsiteX61" fmla="*/ 210282 w 322268"/>
              <a:gd name="connsiteY61" fmla="*/ 14353 h 322229"/>
              <a:gd name="connsiteX62" fmla="*/ 200773 w 322268"/>
              <a:gd name="connsiteY62" fmla="*/ 11510 h 322229"/>
              <a:gd name="connsiteX63" fmla="*/ 191096 w 322268"/>
              <a:gd name="connsiteY63" fmla="*/ 9282 h 322229"/>
              <a:gd name="connsiteX64" fmla="*/ 181306 w 322268"/>
              <a:gd name="connsiteY64" fmla="*/ 7670 h 322229"/>
              <a:gd name="connsiteX65" fmla="*/ 171427 w 322268"/>
              <a:gd name="connsiteY65" fmla="*/ 6696 h 322229"/>
              <a:gd name="connsiteX66" fmla="*/ 161503 w 322268"/>
              <a:gd name="connsiteY66" fmla="*/ 6350 h 322229"/>
              <a:gd name="connsiteX67" fmla="*/ 151579 w 322268"/>
              <a:gd name="connsiteY67" fmla="*/ 6652 h 322229"/>
              <a:gd name="connsiteX68" fmla="*/ 141700 w 322268"/>
              <a:gd name="connsiteY68" fmla="*/ 7581 h 322229"/>
              <a:gd name="connsiteX69" fmla="*/ 131888 w 322268"/>
              <a:gd name="connsiteY69" fmla="*/ 9137 h 322229"/>
              <a:gd name="connsiteX70" fmla="*/ 122211 w 322268"/>
              <a:gd name="connsiteY70" fmla="*/ 11320 h 322229"/>
              <a:gd name="connsiteX71" fmla="*/ 112690 w 322268"/>
              <a:gd name="connsiteY71" fmla="*/ 14118 h 322229"/>
              <a:gd name="connsiteX72" fmla="*/ 103360 w 322268"/>
              <a:gd name="connsiteY72" fmla="*/ 17521 h 322229"/>
              <a:gd name="connsiteX73" fmla="*/ 94276 w 322268"/>
              <a:gd name="connsiteY73" fmla="*/ 21518 h 322229"/>
              <a:gd name="connsiteX74" fmla="*/ 85461 w 322268"/>
              <a:gd name="connsiteY74" fmla="*/ 26085 h 322229"/>
              <a:gd name="connsiteX75" fmla="*/ 76970 w 322268"/>
              <a:gd name="connsiteY75" fmla="*/ 31212 h 322229"/>
              <a:gd name="connsiteX76" fmla="*/ 68805 w 322268"/>
              <a:gd name="connsiteY76" fmla="*/ 36865 h 322229"/>
              <a:gd name="connsiteX77" fmla="*/ 61032 w 322268"/>
              <a:gd name="connsiteY77" fmla="*/ 43033 h 322229"/>
              <a:gd name="connsiteX78" fmla="*/ 53673 w 322268"/>
              <a:gd name="connsiteY78" fmla="*/ 49682 h 322229"/>
              <a:gd name="connsiteX79" fmla="*/ 46751 w 322268"/>
              <a:gd name="connsiteY79" fmla="*/ 56801 h 322229"/>
              <a:gd name="connsiteX80" fmla="*/ 40299 w 322268"/>
              <a:gd name="connsiteY80" fmla="*/ 64335 h 322229"/>
              <a:gd name="connsiteX81" fmla="*/ 34340 w 322268"/>
              <a:gd name="connsiteY81" fmla="*/ 72272 h 322229"/>
              <a:gd name="connsiteX82" fmla="*/ 28908 w 322268"/>
              <a:gd name="connsiteY82" fmla="*/ 80578 h 322229"/>
              <a:gd name="connsiteX83" fmla="*/ 24013 w 322268"/>
              <a:gd name="connsiteY83" fmla="*/ 89208 h 322229"/>
              <a:gd name="connsiteX84" fmla="*/ 19689 w 322268"/>
              <a:gd name="connsiteY84" fmla="*/ 98130 h 322229"/>
              <a:gd name="connsiteX85" fmla="*/ 15937 w 322268"/>
              <a:gd name="connsiteY85" fmla="*/ 107321 h 322229"/>
              <a:gd name="connsiteX86" fmla="*/ 12790 w 322268"/>
              <a:gd name="connsiteY86" fmla="*/ 116735 h 322229"/>
              <a:gd name="connsiteX87" fmla="*/ 10247 w 322268"/>
              <a:gd name="connsiteY87" fmla="*/ 126317 h 322229"/>
              <a:gd name="connsiteX88" fmla="*/ 8321 w 322268"/>
              <a:gd name="connsiteY88" fmla="*/ 136056 h 322229"/>
              <a:gd name="connsiteX89" fmla="*/ 7033 w 322268"/>
              <a:gd name="connsiteY89" fmla="*/ 145884 h 322229"/>
              <a:gd name="connsiteX90" fmla="*/ 6372 w 322268"/>
              <a:gd name="connsiteY90" fmla="*/ 155792 h 322229"/>
              <a:gd name="connsiteX91" fmla="*/ 6350 w 322268"/>
              <a:gd name="connsiteY91" fmla="*/ 165710 h 322229"/>
              <a:gd name="connsiteX92" fmla="*/ 6966 w 322268"/>
              <a:gd name="connsiteY92" fmla="*/ 175605 h 322229"/>
              <a:gd name="connsiteX93" fmla="*/ 8209 w 322268"/>
              <a:gd name="connsiteY93" fmla="*/ 185456 h 322229"/>
              <a:gd name="connsiteX94" fmla="*/ 10079 w 322268"/>
              <a:gd name="connsiteY94" fmla="*/ 195195 h 322229"/>
              <a:gd name="connsiteX95" fmla="*/ 12577 w 322268"/>
              <a:gd name="connsiteY95" fmla="*/ 204799 h 322229"/>
              <a:gd name="connsiteX96" fmla="*/ 15680 w 322268"/>
              <a:gd name="connsiteY96" fmla="*/ 214225 h 322229"/>
              <a:gd name="connsiteX97" fmla="*/ 19387 w 322268"/>
              <a:gd name="connsiteY97" fmla="*/ 223427 h 322229"/>
              <a:gd name="connsiteX98" fmla="*/ 23677 w 322268"/>
              <a:gd name="connsiteY98" fmla="*/ 232371 h 3222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22268" h="322229">
                <a:moveTo>
                  <a:pt x="23677" y="232371"/>
                </a:moveTo>
                <a:lnTo>
                  <a:pt x="28527" y="241024"/>
                </a:lnTo>
                <a:lnTo>
                  <a:pt x="33915" y="249352"/>
                </a:lnTo>
                <a:lnTo>
                  <a:pt x="39840" y="257323"/>
                </a:lnTo>
                <a:lnTo>
                  <a:pt x="46258" y="264890"/>
                </a:lnTo>
                <a:lnTo>
                  <a:pt x="53147" y="272031"/>
                </a:lnTo>
                <a:lnTo>
                  <a:pt x="60472" y="278714"/>
                </a:lnTo>
                <a:lnTo>
                  <a:pt x="68223" y="284927"/>
                </a:lnTo>
                <a:lnTo>
                  <a:pt x="76355" y="290614"/>
                </a:lnTo>
                <a:lnTo>
                  <a:pt x="84822" y="295786"/>
                </a:lnTo>
                <a:lnTo>
                  <a:pt x="93615" y="300386"/>
                </a:lnTo>
                <a:lnTo>
                  <a:pt x="102687" y="304427"/>
                </a:lnTo>
                <a:lnTo>
                  <a:pt x="111996" y="307875"/>
                </a:lnTo>
                <a:lnTo>
                  <a:pt x="121505" y="310719"/>
                </a:lnTo>
                <a:lnTo>
                  <a:pt x="131171" y="312958"/>
                </a:lnTo>
                <a:lnTo>
                  <a:pt x="140972" y="314558"/>
                </a:lnTo>
                <a:lnTo>
                  <a:pt x="150851" y="315532"/>
                </a:lnTo>
                <a:lnTo>
                  <a:pt x="160764" y="315879"/>
                </a:lnTo>
                <a:lnTo>
                  <a:pt x="170688" y="315577"/>
                </a:lnTo>
                <a:lnTo>
                  <a:pt x="180578" y="314648"/>
                </a:lnTo>
                <a:lnTo>
                  <a:pt x="190379" y="313092"/>
                </a:lnTo>
                <a:lnTo>
                  <a:pt x="200056" y="310909"/>
                </a:lnTo>
                <a:lnTo>
                  <a:pt x="209588" y="308110"/>
                </a:lnTo>
                <a:lnTo>
                  <a:pt x="218907" y="304707"/>
                </a:lnTo>
                <a:lnTo>
                  <a:pt x="227991" y="300711"/>
                </a:lnTo>
                <a:lnTo>
                  <a:pt x="236806" y="296144"/>
                </a:lnTo>
                <a:lnTo>
                  <a:pt x="245308" y="291017"/>
                </a:lnTo>
                <a:lnTo>
                  <a:pt x="253462" y="285364"/>
                </a:lnTo>
                <a:lnTo>
                  <a:pt x="261235" y="279196"/>
                </a:lnTo>
                <a:lnTo>
                  <a:pt x="268606" y="272546"/>
                </a:lnTo>
                <a:lnTo>
                  <a:pt x="275528" y="265427"/>
                </a:lnTo>
                <a:lnTo>
                  <a:pt x="281979" y="257893"/>
                </a:lnTo>
                <a:lnTo>
                  <a:pt x="287938" y="249957"/>
                </a:lnTo>
                <a:lnTo>
                  <a:pt x="293370" y="241651"/>
                </a:lnTo>
                <a:lnTo>
                  <a:pt x="298254" y="233020"/>
                </a:lnTo>
                <a:lnTo>
                  <a:pt x="302588" y="224098"/>
                </a:lnTo>
                <a:lnTo>
                  <a:pt x="306330" y="214908"/>
                </a:lnTo>
                <a:lnTo>
                  <a:pt x="309488" y="205505"/>
                </a:lnTo>
                <a:lnTo>
                  <a:pt x="312020" y="195911"/>
                </a:lnTo>
                <a:lnTo>
                  <a:pt x="313946" y="186172"/>
                </a:lnTo>
                <a:lnTo>
                  <a:pt x="315234" y="176344"/>
                </a:lnTo>
                <a:lnTo>
                  <a:pt x="315895" y="166437"/>
                </a:lnTo>
                <a:lnTo>
                  <a:pt x="315918" y="156519"/>
                </a:lnTo>
                <a:lnTo>
                  <a:pt x="315313" y="146623"/>
                </a:lnTo>
                <a:lnTo>
                  <a:pt x="314058" y="136773"/>
                </a:lnTo>
                <a:lnTo>
                  <a:pt x="312188" y="127034"/>
                </a:lnTo>
                <a:lnTo>
                  <a:pt x="309690" y="117429"/>
                </a:lnTo>
                <a:lnTo>
                  <a:pt x="306587" y="108003"/>
                </a:lnTo>
                <a:lnTo>
                  <a:pt x="302880" y="98802"/>
                </a:lnTo>
                <a:lnTo>
                  <a:pt x="298601" y="89858"/>
                </a:lnTo>
                <a:lnTo>
                  <a:pt x="293751" y="81205"/>
                </a:lnTo>
                <a:lnTo>
                  <a:pt x="288352" y="72876"/>
                </a:lnTo>
                <a:lnTo>
                  <a:pt x="282438" y="64906"/>
                </a:lnTo>
                <a:lnTo>
                  <a:pt x="276020" y="57339"/>
                </a:lnTo>
                <a:lnTo>
                  <a:pt x="269132" y="50197"/>
                </a:lnTo>
                <a:lnTo>
                  <a:pt x="261795" y="43514"/>
                </a:lnTo>
                <a:lnTo>
                  <a:pt x="254044" y="37301"/>
                </a:lnTo>
                <a:lnTo>
                  <a:pt x="245924" y="31615"/>
                </a:lnTo>
                <a:lnTo>
                  <a:pt x="237444" y="26443"/>
                </a:lnTo>
                <a:lnTo>
                  <a:pt x="228652" y="21842"/>
                </a:lnTo>
                <a:lnTo>
                  <a:pt x="219591" y="17801"/>
                </a:lnTo>
                <a:lnTo>
                  <a:pt x="210282" y="14353"/>
                </a:lnTo>
                <a:lnTo>
                  <a:pt x="200773" y="11510"/>
                </a:lnTo>
                <a:lnTo>
                  <a:pt x="191096" y="9282"/>
                </a:lnTo>
                <a:lnTo>
                  <a:pt x="181306" y="7670"/>
                </a:lnTo>
                <a:lnTo>
                  <a:pt x="171427" y="6696"/>
                </a:lnTo>
                <a:lnTo>
                  <a:pt x="161503" y="6350"/>
                </a:lnTo>
                <a:lnTo>
                  <a:pt x="151579" y="6652"/>
                </a:lnTo>
                <a:lnTo>
                  <a:pt x="141700" y="7581"/>
                </a:lnTo>
                <a:lnTo>
                  <a:pt x="131888" y="9137"/>
                </a:lnTo>
                <a:lnTo>
                  <a:pt x="122211" y="11320"/>
                </a:lnTo>
                <a:lnTo>
                  <a:pt x="112690" y="14118"/>
                </a:lnTo>
                <a:lnTo>
                  <a:pt x="103360" y="17521"/>
                </a:lnTo>
                <a:lnTo>
                  <a:pt x="94276" y="21518"/>
                </a:lnTo>
                <a:lnTo>
                  <a:pt x="85461" y="26085"/>
                </a:lnTo>
                <a:lnTo>
                  <a:pt x="76970" y="31212"/>
                </a:lnTo>
                <a:lnTo>
                  <a:pt x="68805" y="36865"/>
                </a:lnTo>
                <a:lnTo>
                  <a:pt x="61032" y="43033"/>
                </a:lnTo>
                <a:lnTo>
                  <a:pt x="53673" y="49682"/>
                </a:lnTo>
                <a:lnTo>
                  <a:pt x="46751" y="56801"/>
                </a:lnTo>
                <a:lnTo>
                  <a:pt x="40299" y="64335"/>
                </a:lnTo>
                <a:lnTo>
                  <a:pt x="34340" y="72272"/>
                </a:lnTo>
                <a:lnTo>
                  <a:pt x="28908" y="80578"/>
                </a:lnTo>
                <a:lnTo>
                  <a:pt x="24013" y="89208"/>
                </a:lnTo>
                <a:lnTo>
                  <a:pt x="19689" y="98130"/>
                </a:lnTo>
                <a:lnTo>
                  <a:pt x="15937" y="107321"/>
                </a:lnTo>
                <a:lnTo>
                  <a:pt x="12790" y="116735"/>
                </a:lnTo>
                <a:lnTo>
                  <a:pt x="10247" y="126317"/>
                </a:lnTo>
                <a:lnTo>
                  <a:pt x="8321" y="136056"/>
                </a:lnTo>
                <a:lnTo>
                  <a:pt x="7033" y="145884"/>
                </a:lnTo>
                <a:lnTo>
                  <a:pt x="6372" y="155792"/>
                </a:lnTo>
                <a:lnTo>
                  <a:pt x="6350" y="165710"/>
                </a:lnTo>
                <a:lnTo>
                  <a:pt x="6966" y="175605"/>
                </a:lnTo>
                <a:lnTo>
                  <a:pt x="8209" y="185456"/>
                </a:lnTo>
                <a:lnTo>
                  <a:pt x="10079" y="195195"/>
                </a:lnTo>
                <a:lnTo>
                  <a:pt x="12577" y="204799"/>
                </a:lnTo>
                <a:lnTo>
                  <a:pt x="15680" y="214225"/>
                </a:lnTo>
                <a:lnTo>
                  <a:pt x="19387" y="223427"/>
                </a:lnTo>
                <a:lnTo>
                  <a:pt x="23677" y="23237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15307" y="3342552"/>
            <a:ext cx="101981" cy="100137"/>
          </a:xfrm>
          <a:custGeom>
            <a:avLst/>
            <a:gdLst>
              <a:gd name="connsiteX0" fmla="*/ 6350 w 101981"/>
              <a:gd name="connsiteY0" fmla="*/ 6350 h 100137"/>
              <a:gd name="connsiteX1" fmla="*/ 95631 w 101981"/>
              <a:gd name="connsiteY1" fmla="*/ 76470 h 100137"/>
              <a:gd name="connsiteX2" fmla="*/ 78740 w 101981"/>
              <a:gd name="connsiteY2" fmla="*/ 93787 h 100137"/>
              <a:gd name="connsiteX3" fmla="*/ 6350 w 101981"/>
              <a:gd name="connsiteY3" fmla="*/ 6350 h 1001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1981" h="100137">
                <a:moveTo>
                  <a:pt x="6350" y="6350"/>
                </a:moveTo>
                <a:lnTo>
                  <a:pt x="95631" y="76470"/>
                </a:lnTo>
                <a:lnTo>
                  <a:pt x="78740" y="93787"/>
                </a:ln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84785" y="4320014"/>
            <a:ext cx="322267" cy="322218"/>
          </a:xfrm>
          <a:custGeom>
            <a:avLst/>
            <a:gdLst>
              <a:gd name="connsiteX0" fmla="*/ 23666 w 322267"/>
              <a:gd name="connsiteY0" fmla="*/ 232371 h 322218"/>
              <a:gd name="connsiteX1" fmla="*/ 28516 w 322267"/>
              <a:gd name="connsiteY1" fmla="*/ 241024 h 322218"/>
              <a:gd name="connsiteX2" fmla="*/ 33914 w 322267"/>
              <a:gd name="connsiteY2" fmla="*/ 249352 h 322218"/>
              <a:gd name="connsiteX3" fmla="*/ 39828 w 322267"/>
              <a:gd name="connsiteY3" fmla="*/ 257311 h 322218"/>
              <a:gd name="connsiteX4" fmla="*/ 46247 w 322267"/>
              <a:gd name="connsiteY4" fmla="*/ 264890 h 322218"/>
              <a:gd name="connsiteX5" fmla="*/ 53135 w 322267"/>
              <a:gd name="connsiteY5" fmla="*/ 272032 h 322218"/>
              <a:gd name="connsiteX6" fmla="*/ 60472 w 322267"/>
              <a:gd name="connsiteY6" fmla="*/ 278715 h 322218"/>
              <a:gd name="connsiteX7" fmla="*/ 68223 w 322267"/>
              <a:gd name="connsiteY7" fmla="*/ 284916 h 322218"/>
              <a:gd name="connsiteX8" fmla="*/ 76343 w 322267"/>
              <a:gd name="connsiteY8" fmla="*/ 290614 h 322218"/>
              <a:gd name="connsiteX9" fmla="*/ 84822 w 322267"/>
              <a:gd name="connsiteY9" fmla="*/ 295774 h 322218"/>
              <a:gd name="connsiteX10" fmla="*/ 93615 w 322267"/>
              <a:gd name="connsiteY10" fmla="*/ 300387 h 322218"/>
              <a:gd name="connsiteX11" fmla="*/ 102677 w 322267"/>
              <a:gd name="connsiteY11" fmla="*/ 304427 h 322218"/>
              <a:gd name="connsiteX12" fmla="*/ 111984 w 322267"/>
              <a:gd name="connsiteY12" fmla="*/ 307875 h 322218"/>
              <a:gd name="connsiteX13" fmla="*/ 121494 w 322267"/>
              <a:gd name="connsiteY13" fmla="*/ 310719 h 322218"/>
              <a:gd name="connsiteX14" fmla="*/ 131171 w 322267"/>
              <a:gd name="connsiteY14" fmla="*/ 312946 h 322218"/>
              <a:gd name="connsiteX15" fmla="*/ 140961 w 322267"/>
              <a:gd name="connsiteY15" fmla="*/ 314558 h 322218"/>
              <a:gd name="connsiteX16" fmla="*/ 150840 w 322267"/>
              <a:gd name="connsiteY16" fmla="*/ 315532 h 322218"/>
              <a:gd name="connsiteX17" fmla="*/ 160764 w 322267"/>
              <a:gd name="connsiteY17" fmla="*/ 315868 h 322218"/>
              <a:gd name="connsiteX18" fmla="*/ 170688 w 322267"/>
              <a:gd name="connsiteY18" fmla="*/ 315577 h 322218"/>
              <a:gd name="connsiteX19" fmla="*/ 180567 w 322267"/>
              <a:gd name="connsiteY19" fmla="*/ 314648 h 322218"/>
              <a:gd name="connsiteX20" fmla="*/ 190368 w 322267"/>
              <a:gd name="connsiteY20" fmla="*/ 313092 h 322218"/>
              <a:gd name="connsiteX21" fmla="*/ 200056 w 322267"/>
              <a:gd name="connsiteY21" fmla="*/ 310909 h 322218"/>
              <a:gd name="connsiteX22" fmla="*/ 209577 w 322267"/>
              <a:gd name="connsiteY22" fmla="*/ 308099 h 322218"/>
              <a:gd name="connsiteX23" fmla="*/ 218907 w 322267"/>
              <a:gd name="connsiteY23" fmla="*/ 304696 h 322218"/>
              <a:gd name="connsiteX24" fmla="*/ 227991 w 322267"/>
              <a:gd name="connsiteY24" fmla="*/ 300700 h 322218"/>
              <a:gd name="connsiteX25" fmla="*/ 236795 w 322267"/>
              <a:gd name="connsiteY25" fmla="*/ 296133 h 322218"/>
              <a:gd name="connsiteX26" fmla="*/ 245296 w 322267"/>
              <a:gd name="connsiteY26" fmla="*/ 291017 h 322218"/>
              <a:gd name="connsiteX27" fmla="*/ 253462 w 322267"/>
              <a:gd name="connsiteY27" fmla="*/ 285353 h 322218"/>
              <a:gd name="connsiteX28" fmla="*/ 261235 w 322267"/>
              <a:gd name="connsiteY28" fmla="*/ 279196 h 322218"/>
              <a:gd name="connsiteX29" fmla="*/ 268594 w 322267"/>
              <a:gd name="connsiteY29" fmla="*/ 272536 h 322218"/>
              <a:gd name="connsiteX30" fmla="*/ 275516 w 322267"/>
              <a:gd name="connsiteY30" fmla="*/ 265427 h 322218"/>
              <a:gd name="connsiteX31" fmla="*/ 281968 w 322267"/>
              <a:gd name="connsiteY31" fmla="*/ 257893 h 322218"/>
              <a:gd name="connsiteX32" fmla="*/ 287926 w 322267"/>
              <a:gd name="connsiteY32" fmla="*/ 249957 h 322218"/>
              <a:gd name="connsiteX33" fmla="*/ 293359 w 322267"/>
              <a:gd name="connsiteY33" fmla="*/ 241651 h 322218"/>
              <a:gd name="connsiteX34" fmla="*/ 298254 w 322267"/>
              <a:gd name="connsiteY34" fmla="*/ 233020 h 322218"/>
              <a:gd name="connsiteX35" fmla="*/ 302577 w 322267"/>
              <a:gd name="connsiteY35" fmla="*/ 224087 h 322218"/>
              <a:gd name="connsiteX36" fmla="*/ 306329 w 322267"/>
              <a:gd name="connsiteY36" fmla="*/ 214908 h 322218"/>
              <a:gd name="connsiteX37" fmla="*/ 309477 w 322267"/>
              <a:gd name="connsiteY37" fmla="*/ 205494 h 322218"/>
              <a:gd name="connsiteX38" fmla="*/ 312019 w 322267"/>
              <a:gd name="connsiteY38" fmla="*/ 195912 h 322218"/>
              <a:gd name="connsiteX39" fmla="*/ 313946 w 322267"/>
              <a:gd name="connsiteY39" fmla="*/ 186173 h 322218"/>
              <a:gd name="connsiteX40" fmla="*/ 315234 w 322267"/>
              <a:gd name="connsiteY40" fmla="*/ 176333 h 322218"/>
              <a:gd name="connsiteX41" fmla="*/ 315895 w 322267"/>
              <a:gd name="connsiteY41" fmla="*/ 166437 h 322218"/>
              <a:gd name="connsiteX42" fmla="*/ 315917 w 322267"/>
              <a:gd name="connsiteY42" fmla="*/ 156519 h 322218"/>
              <a:gd name="connsiteX43" fmla="*/ 315302 w 322267"/>
              <a:gd name="connsiteY43" fmla="*/ 146612 h 322218"/>
              <a:gd name="connsiteX44" fmla="*/ 314058 w 322267"/>
              <a:gd name="connsiteY44" fmla="*/ 136773 h 322218"/>
              <a:gd name="connsiteX45" fmla="*/ 312187 w 322267"/>
              <a:gd name="connsiteY45" fmla="*/ 127034 h 322218"/>
              <a:gd name="connsiteX46" fmla="*/ 309690 w 322267"/>
              <a:gd name="connsiteY46" fmla="*/ 117429 h 322218"/>
              <a:gd name="connsiteX47" fmla="*/ 306587 w 322267"/>
              <a:gd name="connsiteY47" fmla="*/ 108004 h 322218"/>
              <a:gd name="connsiteX48" fmla="*/ 302879 w 322267"/>
              <a:gd name="connsiteY48" fmla="*/ 98802 h 322218"/>
              <a:gd name="connsiteX49" fmla="*/ 298590 w 322267"/>
              <a:gd name="connsiteY49" fmla="*/ 89858 h 322218"/>
              <a:gd name="connsiteX50" fmla="*/ 293740 w 322267"/>
              <a:gd name="connsiteY50" fmla="*/ 81194 h 322218"/>
              <a:gd name="connsiteX51" fmla="*/ 288352 w 322267"/>
              <a:gd name="connsiteY51" fmla="*/ 72865 h 322218"/>
              <a:gd name="connsiteX52" fmla="*/ 282427 w 322267"/>
              <a:gd name="connsiteY52" fmla="*/ 64906 h 322218"/>
              <a:gd name="connsiteX53" fmla="*/ 276009 w 322267"/>
              <a:gd name="connsiteY53" fmla="*/ 57339 h 322218"/>
              <a:gd name="connsiteX54" fmla="*/ 269121 w 322267"/>
              <a:gd name="connsiteY54" fmla="*/ 50197 h 322218"/>
              <a:gd name="connsiteX55" fmla="*/ 261795 w 322267"/>
              <a:gd name="connsiteY55" fmla="*/ 43503 h 322218"/>
              <a:gd name="connsiteX56" fmla="*/ 254044 w 322267"/>
              <a:gd name="connsiteY56" fmla="*/ 37301 h 322218"/>
              <a:gd name="connsiteX57" fmla="*/ 245912 w 322267"/>
              <a:gd name="connsiteY57" fmla="*/ 31603 h 322218"/>
              <a:gd name="connsiteX58" fmla="*/ 237444 w 322267"/>
              <a:gd name="connsiteY58" fmla="*/ 26443 h 322218"/>
              <a:gd name="connsiteX59" fmla="*/ 228652 w 322267"/>
              <a:gd name="connsiteY59" fmla="*/ 21831 h 322218"/>
              <a:gd name="connsiteX60" fmla="*/ 219579 w 322267"/>
              <a:gd name="connsiteY60" fmla="*/ 17801 h 322218"/>
              <a:gd name="connsiteX61" fmla="*/ 210272 w 322267"/>
              <a:gd name="connsiteY61" fmla="*/ 14353 h 322218"/>
              <a:gd name="connsiteX62" fmla="*/ 200762 w 322267"/>
              <a:gd name="connsiteY62" fmla="*/ 11499 h 322218"/>
              <a:gd name="connsiteX63" fmla="*/ 191096 w 322267"/>
              <a:gd name="connsiteY63" fmla="*/ 9271 h 322218"/>
              <a:gd name="connsiteX64" fmla="*/ 181295 w 322267"/>
              <a:gd name="connsiteY64" fmla="*/ 7670 h 322218"/>
              <a:gd name="connsiteX65" fmla="*/ 171415 w 322267"/>
              <a:gd name="connsiteY65" fmla="*/ 6697 h 322218"/>
              <a:gd name="connsiteX66" fmla="*/ 161492 w 322267"/>
              <a:gd name="connsiteY66" fmla="*/ 6350 h 322218"/>
              <a:gd name="connsiteX67" fmla="*/ 151579 w 322267"/>
              <a:gd name="connsiteY67" fmla="*/ 6641 h 322218"/>
              <a:gd name="connsiteX68" fmla="*/ 141689 w 322267"/>
              <a:gd name="connsiteY68" fmla="*/ 7570 h 322218"/>
              <a:gd name="connsiteX69" fmla="*/ 131888 w 322267"/>
              <a:gd name="connsiteY69" fmla="*/ 9137 h 322218"/>
              <a:gd name="connsiteX70" fmla="*/ 122211 w 322267"/>
              <a:gd name="connsiteY70" fmla="*/ 11320 h 322218"/>
              <a:gd name="connsiteX71" fmla="*/ 112679 w 322267"/>
              <a:gd name="connsiteY71" fmla="*/ 14118 h 322218"/>
              <a:gd name="connsiteX72" fmla="*/ 103359 w 322267"/>
              <a:gd name="connsiteY72" fmla="*/ 17521 h 322218"/>
              <a:gd name="connsiteX73" fmla="*/ 94276 w 322267"/>
              <a:gd name="connsiteY73" fmla="*/ 21518 h 322218"/>
              <a:gd name="connsiteX74" fmla="*/ 85461 w 322267"/>
              <a:gd name="connsiteY74" fmla="*/ 26085 h 322218"/>
              <a:gd name="connsiteX75" fmla="*/ 76959 w 322267"/>
              <a:gd name="connsiteY75" fmla="*/ 31212 h 322218"/>
              <a:gd name="connsiteX76" fmla="*/ 68805 w 322267"/>
              <a:gd name="connsiteY76" fmla="*/ 36865 h 322218"/>
              <a:gd name="connsiteX77" fmla="*/ 61031 w 322267"/>
              <a:gd name="connsiteY77" fmla="*/ 43033 h 322218"/>
              <a:gd name="connsiteX78" fmla="*/ 53662 w 322267"/>
              <a:gd name="connsiteY78" fmla="*/ 49682 h 322218"/>
              <a:gd name="connsiteX79" fmla="*/ 46740 w 322267"/>
              <a:gd name="connsiteY79" fmla="*/ 56791 h 322218"/>
              <a:gd name="connsiteX80" fmla="*/ 40288 w 322267"/>
              <a:gd name="connsiteY80" fmla="*/ 64335 h 322218"/>
              <a:gd name="connsiteX81" fmla="*/ 34329 w 322267"/>
              <a:gd name="connsiteY81" fmla="*/ 72272 h 322218"/>
              <a:gd name="connsiteX82" fmla="*/ 28897 w 322267"/>
              <a:gd name="connsiteY82" fmla="*/ 80567 h 322218"/>
              <a:gd name="connsiteX83" fmla="*/ 24013 w 322267"/>
              <a:gd name="connsiteY83" fmla="*/ 89209 h 322218"/>
              <a:gd name="connsiteX84" fmla="*/ 19678 w 322267"/>
              <a:gd name="connsiteY84" fmla="*/ 98130 h 322218"/>
              <a:gd name="connsiteX85" fmla="*/ 15937 w 322267"/>
              <a:gd name="connsiteY85" fmla="*/ 107321 h 322218"/>
              <a:gd name="connsiteX86" fmla="*/ 12779 w 322267"/>
              <a:gd name="connsiteY86" fmla="*/ 116724 h 322218"/>
              <a:gd name="connsiteX87" fmla="*/ 10236 w 322267"/>
              <a:gd name="connsiteY87" fmla="*/ 126317 h 322218"/>
              <a:gd name="connsiteX88" fmla="*/ 8320 w 322267"/>
              <a:gd name="connsiteY88" fmla="*/ 136045 h 322218"/>
              <a:gd name="connsiteX89" fmla="*/ 7032 w 322267"/>
              <a:gd name="connsiteY89" fmla="*/ 145885 h 322218"/>
              <a:gd name="connsiteX90" fmla="*/ 6372 w 322267"/>
              <a:gd name="connsiteY90" fmla="*/ 155780 h 322218"/>
              <a:gd name="connsiteX91" fmla="*/ 6350 w 322267"/>
              <a:gd name="connsiteY91" fmla="*/ 165710 h 322218"/>
              <a:gd name="connsiteX92" fmla="*/ 6954 w 322267"/>
              <a:gd name="connsiteY92" fmla="*/ 175605 h 322218"/>
              <a:gd name="connsiteX93" fmla="*/ 8209 w 322267"/>
              <a:gd name="connsiteY93" fmla="*/ 185445 h 322218"/>
              <a:gd name="connsiteX94" fmla="*/ 10079 w 322267"/>
              <a:gd name="connsiteY94" fmla="*/ 195195 h 322218"/>
              <a:gd name="connsiteX95" fmla="*/ 12577 w 322267"/>
              <a:gd name="connsiteY95" fmla="*/ 204789 h 322218"/>
              <a:gd name="connsiteX96" fmla="*/ 15680 w 322267"/>
              <a:gd name="connsiteY96" fmla="*/ 214214 h 322218"/>
              <a:gd name="connsiteX97" fmla="*/ 19387 w 322267"/>
              <a:gd name="connsiteY97" fmla="*/ 223427 h 322218"/>
              <a:gd name="connsiteX98" fmla="*/ 23666 w 322267"/>
              <a:gd name="connsiteY98" fmla="*/ 232371 h 32221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22267" h="322218">
                <a:moveTo>
                  <a:pt x="23666" y="232371"/>
                </a:moveTo>
                <a:lnTo>
                  <a:pt x="28516" y="241024"/>
                </a:lnTo>
                <a:lnTo>
                  <a:pt x="33914" y="249352"/>
                </a:lnTo>
                <a:lnTo>
                  <a:pt x="39828" y="257311"/>
                </a:lnTo>
                <a:lnTo>
                  <a:pt x="46247" y="264890"/>
                </a:lnTo>
                <a:lnTo>
                  <a:pt x="53135" y="272032"/>
                </a:lnTo>
                <a:lnTo>
                  <a:pt x="60472" y="278715"/>
                </a:lnTo>
                <a:lnTo>
                  <a:pt x="68223" y="284916"/>
                </a:lnTo>
                <a:lnTo>
                  <a:pt x="76343" y="290614"/>
                </a:lnTo>
                <a:lnTo>
                  <a:pt x="84822" y="295774"/>
                </a:lnTo>
                <a:lnTo>
                  <a:pt x="93615" y="300387"/>
                </a:lnTo>
                <a:lnTo>
                  <a:pt x="102677" y="304427"/>
                </a:lnTo>
                <a:lnTo>
                  <a:pt x="111984" y="307875"/>
                </a:lnTo>
                <a:lnTo>
                  <a:pt x="121494" y="310719"/>
                </a:lnTo>
                <a:lnTo>
                  <a:pt x="131171" y="312946"/>
                </a:lnTo>
                <a:lnTo>
                  <a:pt x="140961" y="314558"/>
                </a:lnTo>
                <a:lnTo>
                  <a:pt x="150840" y="315532"/>
                </a:lnTo>
                <a:lnTo>
                  <a:pt x="160764" y="315868"/>
                </a:lnTo>
                <a:lnTo>
                  <a:pt x="170688" y="315577"/>
                </a:lnTo>
                <a:lnTo>
                  <a:pt x="180567" y="314648"/>
                </a:lnTo>
                <a:lnTo>
                  <a:pt x="190368" y="313092"/>
                </a:lnTo>
                <a:lnTo>
                  <a:pt x="200056" y="310909"/>
                </a:lnTo>
                <a:lnTo>
                  <a:pt x="209577" y="308099"/>
                </a:lnTo>
                <a:lnTo>
                  <a:pt x="218907" y="304696"/>
                </a:lnTo>
                <a:lnTo>
                  <a:pt x="227991" y="300700"/>
                </a:lnTo>
                <a:lnTo>
                  <a:pt x="236795" y="296133"/>
                </a:lnTo>
                <a:lnTo>
                  <a:pt x="245296" y="291017"/>
                </a:lnTo>
                <a:lnTo>
                  <a:pt x="253462" y="285353"/>
                </a:lnTo>
                <a:lnTo>
                  <a:pt x="261235" y="279196"/>
                </a:lnTo>
                <a:lnTo>
                  <a:pt x="268594" y="272536"/>
                </a:lnTo>
                <a:lnTo>
                  <a:pt x="275516" y="265427"/>
                </a:lnTo>
                <a:lnTo>
                  <a:pt x="281968" y="257893"/>
                </a:lnTo>
                <a:lnTo>
                  <a:pt x="287926" y="249957"/>
                </a:lnTo>
                <a:lnTo>
                  <a:pt x="293359" y="241651"/>
                </a:lnTo>
                <a:lnTo>
                  <a:pt x="298254" y="233020"/>
                </a:lnTo>
                <a:lnTo>
                  <a:pt x="302577" y="224087"/>
                </a:lnTo>
                <a:lnTo>
                  <a:pt x="306329" y="214908"/>
                </a:lnTo>
                <a:lnTo>
                  <a:pt x="309477" y="205494"/>
                </a:lnTo>
                <a:lnTo>
                  <a:pt x="312019" y="195912"/>
                </a:lnTo>
                <a:lnTo>
                  <a:pt x="313946" y="186173"/>
                </a:lnTo>
                <a:lnTo>
                  <a:pt x="315234" y="176333"/>
                </a:lnTo>
                <a:lnTo>
                  <a:pt x="315895" y="166437"/>
                </a:lnTo>
                <a:lnTo>
                  <a:pt x="315917" y="156519"/>
                </a:lnTo>
                <a:lnTo>
                  <a:pt x="315302" y="146612"/>
                </a:lnTo>
                <a:lnTo>
                  <a:pt x="314058" y="136773"/>
                </a:lnTo>
                <a:lnTo>
                  <a:pt x="312187" y="127034"/>
                </a:lnTo>
                <a:lnTo>
                  <a:pt x="309690" y="117429"/>
                </a:lnTo>
                <a:lnTo>
                  <a:pt x="306587" y="108004"/>
                </a:lnTo>
                <a:lnTo>
                  <a:pt x="302879" y="98802"/>
                </a:lnTo>
                <a:lnTo>
                  <a:pt x="298590" y="89858"/>
                </a:lnTo>
                <a:lnTo>
                  <a:pt x="293740" y="81194"/>
                </a:lnTo>
                <a:lnTo>
                  <a:pt x="288352" y="72865"/>
                </a:lnTo>
                <a:lnTo>
                  <a:pt x="282427" y="64906"/>
                </a:lnTo>
                <a:lnTo>
                  <a:pt x="276009" y="57339"/>
                </a:lnTo>
                <a:lnTo>
                  <a:pt x="269121" y="50197"/>
                </a:lnTo>
                <a:lnTo>
                  <a:pt x="261795" y="43503"/>
                </a:lnTo>
                <a:lnTo>
                  <a:pt x="254044" y="37301"/>
                </a:lnTo>
                <a:lnTo>
                  <a:pt x="245912" y="31603"/>
                </a:lnTo>
                <a:lnTo>
                  <a:pt x="237444" y="26443"/>
                </a:lnTo>
                <a:lnTo>
                  <a:pt x="228652" y="21831"/>
                </a:lnTo>
                <a:lnTo>
                  <a:pt x="219579" y="17801"/>
                </a:lnTo>
                <a:lnTo>
                  <a:pt x="210272" y="14353"/>
                </a:lnTo>
                <a:lnTo>
                  <a:pt x="200762" y="11499"/>
                </a:lnTo>
                <a:lnTo>
                  <a:pt x="191096" y="9271"/>
                </a:lnTo>
                <a:lnTo>
                  <a:pt x="181295" y="7670"/>
                </a:lnTo>
                <a:lnTo>
                  <a:pt x="171415" y="6697"/>
                </a:lnTo>
                <a:lnTo>
                  <a:pt x="161492" y="6350"/>
                </a:lnTo>
                <a:lnTo>
                  <a:pt x="151579" y="6641"/>
                </a:lnTo>
                <a:lnTo>
                  <a:pt x="141689" y="7570"/>
                </a:lnTo>
                <a:lnTo>
                  <a:pt x="131888" y="9137"/>
                </a:lnTo>
                <a:lnTo>
                  <a:pt x="122211" y="11320"/>
                </a:lnTo>
                <a:lnTo>
                  <a:pt x="112679" y="14118"/>
                </a:lnTo>
                <a:lnTo>
                  <a:pt x="103359" y="17521"/>
                </a:lnTo>
                <a:lnTo>
                  <a:pt x="94276" y="21518"/>
                </a:lnTo>
                <a:lnTo>
                  <a:pt x="85461" y="26085"/>
                </a:lnTo>
                <a:lnTo>
                  <a:pt x="76959" y="31212"/>
                </a:lnTo>
                <a:lnTo>
                  <a:pt x="68805" y="36865"/>
                </a:lnTo>
                <a:lnTo>
                  <a:pt x="61031" y="43033"/>
                </a:lnTo>
                <a:lnTo>
                  <a:pt x="53662" y="49682"/>
                </a:lnTo>
                <a:lnTo>
                  <a:pt x="46740" y="56791"/>
                </a:lnTo>
                <a:lnTo>
                  <a:pt x="40288" y="64335"/>
                </a:lnTo>
                <a:lnTo>
                  <a:pt x="34329" y="72272"/>
                </a:lnTo>
                <a:lnTo>
                  <a:pt x="28897" y="80567"/>
                </a:lnTo>
                <a:lnTo>
                  <a:pt x="24013" y="89209"/>
                </a:lnTo>
                <a:lnTo>
                  <a:pt x="19678" y="98130"/>
                </a:lnTo>
                <a:lnTo>
                  <a:pt x="15937" y="107321"/>
                </a:lnTo>
                <a:lnTo>
                  <a:pt x="12779" y="116724"/>
                </a:lnTo>
                <a:lnTo>
                  <a:pt x="10236" y="126317"/>
                </a:lnTo>
                <a:lnTo>
                  <a:pt x="8320" y="136045"/>
                </a:lnTo>
                <a:lnTo>
                  <a:pt x="7032" y="145885"/>
                </a:lnTo>
                <a:lnTo>
                  <a:pt x="6372" y="155780"/>
                </a:lnTo>
                <a:lnTo>
                  <a:pt x="6350" y="165710"/>
                </a:lnTo>
                <a:lnTo>
                  <a:pt x="6954" y="175605"/>
                </a:lnTo>
                <a:lnTo>
                  <a:pt x="8209" y="185445"/>
                </a:lnTo>
                <a:lnTo>
                  <a:pt x="10079" y="195195"/>
                </a:lnTo>
                <a:lnTo>
                  <a:pt x="12577" y="204789"/>
                </a:lnTo>
                <a:lnTo>
                  <a:pt x="15680" y="214214"/>
                </a:lnTo>
                <a:lnTo>
                  <a:pt x="19387" y="223427"/>
                </a:lnTo>
                <a:lnTo>
                  <a:pt x="23666" y="23237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462693" y="4466445"/>
            <a:ext cx="125694" cy="36868"/>
          </a:xfrm>
          <a:custGeom>
            <a:avLst/>
            <a:gdLst>
              <a:gd name="connsiteX0" fmla="*/ 6350 w 125694"/>
              <a:gd name="connsiteY0" fmla="*/ 19346 h 36868"/>
              <a:gd name="connsiteX1" fmla="*/ 119153 w 125694"/>
              <a:gd name="connsiteY1" fmla="*/ 6350 h 36868"/>
              <a:gd name="connsiteX2" fmla="*/ 119343 w 125694"/>
              <a:gd name="connsiteY2" fmla="*/ 30517 h 36868"/>
              <a:gd name="connsiteX3" fmla="*/ 6350 w 125694"/>
              <a:gd name="connsiteY3" fmla="*/ 19346 h 368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5694" h="36868">
                <a:moveTo>
                  <a:pt x="6350" y="19346"/>
                </a:moveTo>
                <a:lnTo>
                  <a:pt x="119153" y="6350"/>
                </a:lnTo>
                <a:lnTo>
                  <a:pt x="119343" y="30517"/>
                </a:lnTo>
                <a:lnTo>
                  <a:pt x="6350" y="19346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366268" y="1175665"/>
            <a:ext cx="322268" cy="322218"/>
          </a:xfrm>
          <a:custGeom>
            <a:avLst/>
            <a:gdLst>
              <a:gd name="connsiteX0" fmla="*/ 23677 w 322268"/>
              <a:gd name="connsiteY0" fmla="*/ 232371 h 322218"/>
              <a:gd name="connsiteX1" fmla="*/ 28527 w 322268"/>
              <a:gd name="connsiteY1" fmla="*/ 241024 h 322218"/>
              <a:gd name="connsiteX2" fmla="*/ 33926 w 322268"/>
              <a:gd name="connsiteY2" fmla="*/ 249352 h 322218"/>
              <a:gd name="connsiteX3" fmla="*/ 39840 w 322268"/>
              <a:gd name="connsiteY3" fmla="*/ 257311 h 322218"/>
              <a:gd name="connsiteX4" fmla="*/ 46258 w 322268"/>
              <a:gd name="connsiteY4" fmla="*/ 264890 h 322218"/>
              <a:gd name="connsiteX5" fmla="*/ 53147 w 322268"/>
              <a:gd name="connsiteY5" fmla="*/ 272032 h 322218"/>
              <a:gd name="connsiteX6" fmla="*/ 60483 w 322268"/>
              <a:gd name="connsiteY6" fmla="*/ 278715 h 322218"/>
              <a:gd name="connsiteX7" fmla="*/ 68223 w 322268"/>
              <a:gd name="connsiteY7" fmla="*/ 284916 h 322218"/>
              <a:gd name="connsiteX8" fmla="*/ 76355 w 322268"/>
              <a:gd name="connsiteY8" fmla="*/ 290614 h 322218"/>
              <a:gd name="connsiteX9" fmla="*/ 84834 w 322268"/>
              <a:gd name="connsiteY9" fmla="*/ 295775 h 322218"/>
              <a:gd name="connsiteX10" fmla="*/ 93615 w 322268"/>
              <a:gd name="connsiteY10" fmla="*/ 300386 h 322218"/>
              <a:gd name="connsiteX11" fmla="*/ 102688 w 322268"/>
              <a:gd name="connsiteY11" fmla="*/ 304428 h 322218"/>
              <a:gd name="connsiteX12" fmla="*/ 111996 w 322268"/>
              <a:gd name="connsiteY12" fmla="*/ 307875 h 322218"/>
              <a:gd name="connsiteX13" fmla="*/ 121505 w 322268"/>
              <a:gd name="connsiteY13" fmla="*/ 310719 h 322218"/>
              <a:gd name="connsiteX14" fmla="*/ 131171 w 322268"/>
              <a:gd name="connsiteY14" fmla="*/ 312946 h 322218"/>
              <a:gd name="connsiteX15" fmla="*/ 140972 w 322268"/>
              <a:gd name="connsiteY15" fmla="*/ 314558 h 322218"/>
              <a:gd name="connsiteX16" fmla="*/ 150851 w 322268"/>
              <a:gd name="connsiteY16" fmla="*/ 315532 h 322218"/>
              <a:gd name="connsiteX17" fmla="*/ 160775 w 322268"/>
              <a:gd name="connsiteY17" fmla="*/ 315868 h 322218"/>
              <a:gd name="connsiteX18" fmla="*/ 170688 w 322268"/>
              <a:gd name="connsiteY18" fmla="*/ 315577 h 322218"/>
              <a:gd name="connsiteX19" fmla="*/ 180578 w 322268"/>
              <a:gd name="connsiteY19" fmla="*/ 314648 h 322218"/>
              <a:gd name="connsiteX20" fmla="*/ 190379 w 322268"/>
              <a:gd name="connsiteY20" fmla="*/ 313092 h 322218"/>
              <a:gd name="connsiteX21" fmla="*/ 200057 w 322268"/>
              <a:gd name="connsiteY21" fmla="*/ 310909 h 322218"/>
              <a:gd name="connsiteX22" fmla="*/ 209588 w 322268"/>
              <a:gd name="connsiteY22" fmla="*/ 308099 h 322218"/>
              <a:gd name="connsiteX23" fmla="*/ 218907 w 322268"/>
              <a:gd name="connsiteY23" fmla="*/ 304696 h 322218"/>
              <a:gd name="connsiteX24" fmla="*/ 227991 w 322268"/>
              <a:gd name="connsiteY24" fmla="*/ 300700 h 322218"/>
              <a:gd name="connsiteX25" fmla="*/ 236806 w 322268"/>
              <a:gd name="connsiteY25" fmla="*/ 296133 h 322218"/>
              <a:gd name="connsiteX26" fmla="*/ 245308 w 322268"/>
              <a:gd name="connsiteY26" fmla="*/ 291017 h 322218"/>
              <a:gd name="connsiteX27" fmla="*/ 253462 w 322268"/>
              <a:gd name="connsiteY27" fmla="*/ 285353 h 322218"/>
              <a:gd name="connsiteX28" fmla="*/ 261235 w 322268"/>
              <a:gd name="connsiteY28" fmla="*/ 279185 h 322218"/>
              <a:gd name="connsiteX29" fmla="*/ 268606 w 322268"/>
              <a:gd name="connsiteY29" fmla="*/ 272536 h 322218"/>
              <a:gd name="connsiteX30" fmla="*/ 275528 w 322268"/>
              <a:gd name="connsiteY30" fmla="*/ 265427 h 322218"/>
              <a:gd name="connsiteX31" fmla="*/ 281979 w 322268"/>
              <a:gd name="connsiteY31" fmla="*/ 257893 h 322218"/>
              <a:gd name="connsiteX32" fmla="*/ 287938 w 322268"/>
              <a:gd name="connsiteY32" fmla="*/ 249957 h 322218"/>
              <a:gd name="connsiteX33" fmla="*/ 293370 w 322268"/>
              <a:gd name="connsiteY33" fmla="*/ 241651 h 322218"/>
              <a:gd name="connsiteX34" fmla="*/ 298265 w 322268"/>
              <a:gd name="connsiteY34" fmla="*/ 233020 h 322218"/>
              <a:gd name="connsiteX35" fmla="*/ 302589 w 322268"/>
              <a:gd name="connsiteY35" fmla="*/ 224087 h 322218"/>
              <a:gd name="connsiteX36" fmla="*/ 306341 w 322268"/>
              <a:gd name="connsiteY36" fmla="*/ 214908 h 322218"/>
              <a:gd name="connsiteX37" fmla="*/ 309488 w 322268"/>
              <a:gd name="connsiteY37" fmla="*/ 205494 h 322218"/>
              <a:gd name="connsiteX38" fmla="*/ 312031 w 322268"/>
              <a:gd name="connsiteY38" fmla="*/ 195900 h 322218"/>
              <a:gd name="connsiteX39" fmla="*/ 313946 w 322268"/>
              <a:gd name="connsiteY39" fmla="*/ 186173 h 322218"/>
              <a:gd name="connsiteX40" fmla="*/ 315234 w 322268"/>
              <a:gd name="connsiteY40" fmla="*/ 176333 h 322218"/>
              <a:gd name="connsiteX41" fmla="*/ 315895 w 322268"/>
              <a:gd name="connsiteY41" fmla="*/ 166437 h 322218"/>
              <a:gd name="connsiteX42" fmla="*/ 315918 w 322268"/>
              <a:gd name="connsiteY42" fmla="*/ 156519 h 322218"/>
              <a:gd name="connsiteX43" fmla="*/ 315313 w 322268"/>
              <a:gd name="connsiteY43" fmla="*/ 146613 h 322218"/>
              <a:gd name="connsiteX44" fmla="*/ 314069 w 322268"/>
              <a:gd name="connsiteY44" fmla="*/ 136773 h 322218"/>
              <a:gd name="connsiteX45" fmla="*/ 312188 w 322268"/>
              <a:gd name="connsiteY45" fmla="*/ 127034 h 322218"/>
              <a:gd name="connsiteX46" fmla="*/ 309690 w 322268"/>
              <a:gd name="connsiteY46" fmla="*/ 117429 h 322218"/>
              <a:gd name="connsiteX47" fmla="*/ 306587 w 322268"/>
              <a:gd name="connsiteY47" fmla="*/ 108004 h 322218"/>
              <a:gd name="connsiteX48" fmla="*/ 302880 w 322268"/>
              <a:gd name="connsiteY48" fmla="*/ 98802 h 322218"/>
              <a:gd name="connsiteX49" fmla="*/ 298601 w 322268"/>
              <a:gd name="connsiteY49" fmla="*/ 89847 h 322218"/>
              <a:gd name="connsiteX50" fmla="*/ 293751 w 322268"/>
              <a:gd name="connsiteY50" fmla="*/ 81193 h 322218"/>
              <a:gd name="connsiteX51" fmla="*/ 288352 w 322268"/>
              <a:gd name="connsiteY51" fmla="*/ 72865 h 322218"/>
              <a:gd name="connsiteX52" fmla="*/ 282438 w 322268"/>
              <a:gd name="connsiteY52" fmla="*/ 64906 h 322218"/>
              <a:gd name="connsiteX53" fmla="*/ 276020 w 322268"/>
              <a:gd name="connsiteY53" fmla="*/ 57339 h 322218"/>
              <a:gd name="connsiteX54" fmla="*/ 269132 w 322268"/>
              <a:gd name="connsiteY54" fmla="*/ 50197 h 322218"/>
              <a:gd name="connsiteX55" fmla="*/ 261796 w 322268"/>
              <a:gd name="connsiteY55" fmla="*/ 43503 h 322218"/>
              <a:gd name="connsiteX56" fmla="*/ 254056 w 322268"/>
              <a:gd name="connsiteY56" fmla="*/ 37301 h 322218"/>
              <a:gd name="connsiteX57" fmla="*/ 245924 w 322268"/>
              <a:gd name="connsiteY57" fmla="*/ 31604 h 322218"/>
              <a:gd name="connsiteX58" fmla="*/ 237445 w 322268"/>
              <a:gd name="connsiteY58" fmla="*/ 26443 h 322218"/>
              <a:gd name="connsiteX59" fmla="*/ 228652 w 322268"/>
              <a:gd name="connsiteY59" fmla="*/ 21831 h 322218"/>
              <a:gd name="connsiteX60" fmla="*/ 219591 w 322268"/>
              <a:gd name="connsiteY60" fmla="*/ 17801 h 322218"/>
              <a:gd name="connsiteX61" fmla="*/ 210283 w 322268"/>
              <a:gd name="connsiteY61" fmla="*/ 14353 h 322218"/>
              <a:gd name="connsiteX62" fmla="*/ 200773 w 322268"/>
              <a:gd name="connsiteY62" fmla="*/ 11499 h 322218"/>
              <a:gd name="connsiteX63" fmla="*/ 191096 w 322268"/>
              <a:gd name="connsiteY63" fmla="*/ 9271 h 322218"/>
              <a:gd name="connsiteX64" fmla="*/ 181306 w 322268"/>
              <a:gd name="connsiteY64" fmla="*/ 7670 h 322218"/>
              <a:gd name="connsiteX65" fmla="*/ 171427 w 322268"/>
              <a:gd name="connsiteY65" fmla="*/ 6686 h 322218"/>
              <a:gd name="connsiteX66" fmla="*/ 161503 w 322268"/>
              <a:gd name="connsiteY66" fmla="*/ 6350 h 322218"/>
              <a:gd name="connsiteX67" fmla="*/ 151579 w 322268"/>
              <a:gd name="connsiteY67" fmla="*/ 6641 h 322218"/>
              <a:gd name="connsiteX68" fmla="*/ 141700 w 322268"/>
              <a:gd name="connsiteY68" fmla="*/ 7570 h 322218"/>
              <a:gd name="connsiteX69" fmla="*/ 131900 w 322268"/>
              <a:gd name="connsiteY69" fmla="*/ 9137 h 322218"/>
              <a:gd name="connsiteX70" fmla="*/ 122211 w 322268"/>
              <a:gd name="connsiteY70" fmla="*/ 11320 h 322218"/>
              <a:gd name="connsiteX71" fmla="*/ 112690 w 322268"/>
              <a:gd name="connsiteY71" fmla="*/ 14119 h 322218"/>
              <a:gd name="connsiteX72" fmla="*/ 103371 w 322268"/>
              <a:gd name="connsiteY72" fmla="*/ 17521 h 322218"/>
              <a:gd name="connsiteX73" fmla="*/ 94276 w 322268"/>
              <a:gd name="connsiteY73" fmla="*/ 21518 h 322218"/>
              <a:gd name="connsiteX74" fmla="*/ 85472 w 322268"/>
              <a:gd name="connsiteY74" fmla="*/ 26085 h 322218"/>
              <a:gd name="connsiteX75" fmla="*/ 76971 w 322268"/>
              <a:gd name="connsiteY75" fmla="*/ 31212 h 322218"/>
              <a:gd name="connsiteX76" fmla="*/ 68817 w 322268"/>
              <a:gd name="connsiteY76" fmla="*/ 36865 h 322218"/>
              <a:gd name="connsiteX77" fmla="*/ 61032 w 322268"/>
              <a:gd name="connsiteY77" fmla="*/ 43033 h 322218"/>
              <a:gd name="connsiteX78" fmla="*/ 53673 w 322268"/>
              <a:gd name="connsiteY78" fmla="*/ 49682 h 322218"/>
              <a:gd name="connsiteX79" fmla="*/ 46751 w 322268"/>
              <a:gd name="connsiteY79" fmla="*/ 56791 h 322218"/>
              <a:gd name="connsiteX80" fmla="*/ 40299 w 322268"/>
              <a:gd name="connsiteY80" fmla="*/ 64335 h 322218"/>
              <a:gd name="connsiteX81" fmla="*/ 34340 w 322268"/>
              <a:gd name="connsiteY81" fmla="*/ 72272 h 322218"/>
              <a:gd name="connsiteX82" fmla="*/ 28908 w 322268"/>
              <a:gd name="connsiteY82" fmla="*/ 80567 h 322218"/>
              <a:gd name="connsiteX83" fmla="*/ 24013 w 322268"/>
              <a:gd name="connsiteY83" fmla="*/ 89197 h 322218"/>
              <a:gd name="connsiteX84" fmla="*/ 19690 w 322268"/>
              <a:gd name="connsiteY84" fmla="*/ 98130 h 322218"/>
              <a:gd name="connsiteX85" fmla="*/ 15938 w 322268"/>
              <a:gd name="connsiteY85" fmla="*/ 107321 h 322218"/>
              <a:gd name="connsiteX86" fmla="*/ 12790 w 322268"/>
              <a:gd name="connsiteY86" fmla="*/ 116724 h 322218"/>
              <a:gd name="connsiteX87" fmla="*/ 10247 w 322268"/>
              <a:gd name="connsiteY87" fmla="*/ 126317 h 322218"/>
              <a:gd name="connsiteX88" fmla="*/ 8332 w 322268"/>
              <a:gd name="connsiteY88" fmla="*/ 136045 h 322218"/>
              <a:gd name="connsiteX89" fmla="*/ 7033 w 322268"/>
              <a:gd name="connsiteY89" fmla="*/ 145885 h 322218"/>
              <a:gd name="connsiteX90" fmla="*/ 6372 w 322268"/>
              <a:gd name="connsiteY90" fmla="*/ 155780 h 322218"/>
              <a:gd name="connsiteX91" fmla="*/ 6350 w 322268"/>
              <a:gd name="connsiteY91" fmla="*/ 165710 h 322218"/>
              <a:gd name="connsiteX92" fmla="*/ 6966 w 322268"/>
              <a:gd name="connsiteY92" fmla="*/ 175605 h 322218"/>
              <a:gd name="connsiteX93" fmla="*/ 8209 w 322268"/>
              <a:gd name="connsiteY93" fmla="*/ 185445 h 322218"/>
              <a:gd name="connsiteX94" fmla="*/ 10080 w 322268"/>
              <a:gd name="connsiteY94" fmla="*/ 195195 h 322218"/>
              <a:gd name="connsiteX95" fmla="*/ 12577 w 322268"/>
              <a:gd name="connsiteY95" fmla="*/ 204788 h 322218"/>
              <a:gd name="connsiteX96" fmla="*/ 15691 w 322268"/>
              <a:gd name="connsiteY96" fmla="*/ 214214 h 322218"/>
              <a:gd name="connsiteX97" fmla="*/ 19387 w 322268"/>
              <a:gd name="connsiteY97" fmla="*/ 223415 h 322218"/>
              <a:gd name="connsiteX98" fmla="*/ 23677 w 322268"/>
              <a:gd name="connsiteY98" fmla="*/ 232371 h 32221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22268" h="322218">
                <a:moveTo>
                  <a:pt x="23677" y="232371"/>
                </a:moveTo>
                <a:lnTo>
                  <a:pt x="28527" y="241024"/>
                </a:lnTo>
                <a:lnTo>
                  <a:pt x="33926" y="249352"/>
                </a:lnTo>
                <a:lnTo>
                  <a:pt x="39840" y="257311"/>
                </a:lnTo>
                <a:lnTo>
                  <a:pt x="46258" y="264890"/>
                </a:lnTo>
                <a:lnTo>
                  <a:pt x="53147" y="272032"/>
                </a:lnTo>
                <a:lnTo>
                  <a:pt x="60483" y="278715"/>
                </a:lnTo>
                <a:lnTo>
                  <a:pt x="68223" y="284916"/>
                </a:lnTo>
                <a:lnTo>
                  <a:pt x="76355" y="290614"/>
                </a:lnTo>
                <a:lnTo>
                  <a:pt x="84834" y="295775"/>
                </a:lnTo>
                <a:lnTo>
                  <a:pt x="93615" y="300386"/>
                </a:lnTo>
                <a:lnTo>
                  <a:pt x="102688" y="304428"/>
                </a:lnTo>
                <a:lnTo>
                  <a:pt x="111996" y="307875"/>
                </a:lnTo>
                <a:lnTo>
                  <a:pt x="121505" y="310719"/>
                </a:lnTo>
                <a:lnTo>
                  <a:pt x="131171" y="312946"/>
                </a:lnTo>
                <a:lnTo>
                  <a:pt x="140972" y="314558"/>
                </a:lnTo>
                <a:lnTo>
                  <a:pt x="150851" y="315532"/>
                </a:lnTo>
                <a:lnTo>
                  <a:pt x="160775" y="315868"/>
                </a:lnTo>
                <a:lnTo>
                  <a:pt x="170688" y="315577"/>
                </a:lnTo>
                <a:lnTo>
                  <a:pt x="180578" y="314648"/>
                </a:lnTo>
                <a:lnTo>
                  <a:pt x="190379" y="313092"/>
                </a:lnTo>
                <a:lnTo>
                  <a:pt x="200057" y="310909"/>
                </a:lnTo>
                <a:lnTo>
                  <a:pt x="209588" y="308099"/>
                </a:lnTo>
                <a:lnTo>
                  <a:pt x="218907" y="304696"/>
                </a:lnTo>
                <a:lnTo>
                  <a:pt x="227991" y="300700"/>
                </a:lnTo>
                <a:lnTo>
                  <a:pt x="236806" y="296133"/>
                </a:lnTo>
                <a:lnTo>
                  <a:pt x="245308" y="291017"/>
                </a:lnTo>
                <a:lnTo>
                  <a:pt x="253462" y="285353"/>
                </a:lnTo>
                <a:lnTo>
                  <a:pt x="261235" y="279185"/>
                </a:lnTo>
                <a:lnTo>
                  <a:pt x="268606" y="272536"/>
                </a:lnTo>
                <a:lnTo>
                  <a:pt x="275528" y="265427"/>
                </a:lnTo>
                <a:lnTo>
                  <a:pt x="281979" y="257893"/>
                </a:lnTo>
                <a:lnTo>
                  <a:pt x="287938" y="249957"/>
                </a:lnTo>
                <a:lnTo>
                  <a:pt x="293370" y="241651"/>
                </a:lnTo>
                <a:lnTo>
                  <a:pt x="298265" y="233020"/>
                </a:lnTo>
                <a:lnTo>
                  <a:pt x="302589" y="224087"/>
                </a:lnTo>
                <a:lnTo>
                  <a:pt x="306341" y="214908"/>
                </a:lnTo>
                <a:lnTo>
                  <a:pt x="309488" y="205494"/>
                </a:lnTo>
                <a:lnTo>
                  <a:pt x="312031" y="195900"/>
                </a:lnTo>
                <a:lnTo>
                  <a:pt x="313946" y="186173"/>
                </a:lnTo>
                <a:lnTo>
                  <a:pt x="315234" y="176333"/>
                </a:lnTo>
                <a:lnTo>
                  <a:pt x="315895" y="166437"/>
                </a:lnTo>
                <a:lnTo>
                  <a:pt x="315918" y="156519"/>
                </a:lnTo>
                <a:lnTo>
                  <a:pt x="315313" y="146613"/>
                </a:lnTo>
                <a:lnTo>
                  <a:pt x="314069" y="136773"/>
                </a:lnTo>
                <a:lnTo>
                  <a:pt x="312188" y="127034"/>
                </a:lnTo>
                <a:lnTo>
                  <a:pt x="309690" y="117429"/>
                </a:lnTo>
                <a:lnTo>
                  <a:pt x="306587" y="108004"/>
                </a:lnTo>
                <a:lnTo>
                  <a:pt x="302880" y="98802"/>
                </a:lnTo>
                <a:lnTo>
                  <a:pt x="298601" y="89847"/>
                </a:lnTo>
                <a:lnTo>
                  <a:pt x="293751" y="81193"/>
                </a:lnTo>
                <a:lnTo>
                  <a:pt x="288352" y="72865"/>
                </a:lnTo>
                <a:lnTo>
                  <a:pt x="282438" y="64906"/>
                </a:lnTo>
                <a:lnTo>
                  <a:pt x="276020" y="57339"/>
                </a:lnTo>
                <a:lnTo>
                  <a:pt x="269132" y="50197"/>
                </a:lnTo>
                <a:lnTo>
                  <a:pt x="261796" y="43503"/>
                </a:lnTo>
                <a:lnTo>
                  <a:pt x="254056" y="37301"/>
                </a:lnTo>
                <a:lnTo>
                  <a:pt x="245924" y="31604"/>
                </a:lnTo>
                <a:lnTo>
                  <a:pt x="237445" y="26443"/>
                </a:lnTo>
                <a:lnTo>
                  <a:pt x="228652" y="21831"/>
                </a:lnTo>
                <a:lnTo>
                  <a:pt x="219591" y="17801"/>
                </a:lnTo>
                <a:lnTo>
                  <a:pt x="210283" y="14353"/>
                </a:lnTo>
                <a:lnTo>
                  <a:pt x="200773" y="11499"/>
                </a:lnTo>
                <a:lnTo>
                  <a:pt x="191096" y="9271"/>
                </a:lnTo>
                <a:lnTo>
                  <a:pt x="181306" y="7670"/>
                </a:lnTo>
                <a:lnTo>
                  <a:pt x="171427" y="6686"/>
                </a:lnTo>
                <a:lnTo>
                  <a:pt x="161503" y="6350"/>
                </a:lnTo>
                <a:lnTo>
                  <a:pt x="151579" y="6641"/>
                </a:lnTo>
                <a:lnTo>
                  <a:pt x="141700" y="7570"/>
                </a:lnTo>
                <a:lnTo>
                  <a:pt x="131900" y="9137"/>
                </a:lnTo>
                <a:lnTo>
                  <a:pt x="122211" y="11320"/>
                </a:lnTo>
                <a:lnTo>
                  <a:pt x="112690" y="14119"/>
                </a:lnTo>
                <a:lnTo>
                  <a:pt x="103371" y="17521"/>
                </a:lnTo>
                <a:lnTo>
                  <a:pt x="94276" y="21518"/>
                </a:lnTo>
                <a:lnTo>
                  <a:pt x="85472" y="26085"/>
                </a:lnTo>
                <a:lnTo>
                  <a:pt x="76971" y="31212"/>
                </a:lnTo>
                <a:lnTo>
                  <a:pt x="68817" y="36865"/>
                </a:lnTo>
                <a:lnTo>
                  <a:pt x="61032" y="43033"/>
                </a:lnTo>
                <a:lnTo>
                  <a:pt x="53673" y="49682"/>
                </a:lnTo>
                <a:lnTo>
                  <a:pt x="46751" y="56791"/>
                </a:lnTo>
                <a:lnTo>
                  <a:pt x="40299" y="64335"/>
                </a:lnTo>
                <a:lnTo>
                  <a:pt x="34340" y="72272"/>
                </a:lnTo>
                <a:lnTo>
                  <a:pt x="28908" y="80567"/>
                </a:lnTo>
                <a:lnTo>
                  <a:pt x="24013" y="89197"/>
                </a:lnTo>
                <a:lnTo>
                  <a:pt x="19690" y="98130"/>
                </a:lnTo>
                <a:lnTo>
                  <a:pt x="15938" y="107321"/>
                </a:lnTo>
                <a:lnTo>
                  <a:pt x="12790" y="116724"/>
                </a:lnTo>
                <a:lnTo>
                  <a:pt x="10247" y="126317"/>
                </a:lnTo>
                <a:lnTo>
                  <a:pt x="8332" y="136045"/>
                </a:lnTo>
                <a:lnTo>
                  <a:pt x="7033" y="145885"/>
                </a:lnTo>
                <a:lnTo>
                  <a:pt x="6372" y="155780"/>
                </a:lnTo>
                <a:lnTo>
                  <a:pt x="6350" y="165710"/>
                </a:lnTo>
                <a:lnTo>
                  <a:pt x="6966" y="175605"/>
                </a:lnTo>
                <a:lnTo>
                  <a:pt x="8209" y="185445"/>
                </a:lnTo>
                <a:lnTo>
                  <a:pt x="10080" y="195195"/>
                </a:lnTo>
                <a:lnTo>
                  <a:pt x="12577" y="204788"/>
                </a:lnTo>
                <a:lnTo>
                  <a:pt x="15691" y="214214"/>
                </a:lnTo>
                <a:lnTo>
                  <a:pt x="19387" y="223415"/>
                </a:lnTo>
                <a:lnTo>
                  <a:pt x="23677" y="23237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81191" y="1631536"/>
            <a:ext cx="95955" cy="105745"/>
          </a:xfrm>
          <a:custGeom>
            <a:avLst/>
            <a:gdLst>
              <a:gd name="connsiteX0" fmla="*/ 89605 w 95955"/>
              <a:gd name="connsiteY0" fmla="*/ 99395 h 105745"/>
              <a:gd name="connsiteX1" fmla="*/ 6350 w 95955"/>
              <a:gd name="connsiteY1" fmla="*/ 22234 h 105745"/>
              <a:gd name="connsiteX2" fmla="*/ 24596 w 95955"/>
              <a:gd name="connsiteY2" fmla="*/ 6350 h 105745"/>
              <a:gd name="connsiteX3" fmla="*/ 89605 w 95955"/>
              <a:gd name="connsiteY3" fmla="*/ 99395 h 1057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95955" h="105745">
                <a:moveTo>
                  <a:pt x="89605" y="99395"/>
                </a:moveTo>
                <a:lnTo>
                  <a:pt x="6350" y="22234"/>
                </a:lnTo>
                <a:lnTo>
                  <a:pt x="24596" y="6350"/>
                </a:lnTo>
                <a:lnTo>
                  <a:pt x="89605" y="9939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48428" y="2293084"/>
            <a:ext cx="429740" cy="444044"/>
          </a:xfrm>
          <a:custGeom>
            <a:avLst/>
            <a:gdLst>
              <a:gd name="connsiteX0" fmla="*/ 423143 w 429740"/>
              <a:gd name="connsiteY0" fmla="*/ 437694 h 444044"/>
              <a:gd name="connsiteX1" fmla="*/ 423390 w 429740"/>
              <a:gd name="connsiteY1" fmla="*/ 421373 h 444044"/>
              <a:gd name="connsiteX2" fmla="*/ 423009 w 429740"/>
              <a:gd name="connsiteY2" fmla="*/ 405052 h 444044"/>
              <a:gd name="connsiteX3" fmla="*/ 421978 w 429740"/>
              <a:gd name="connsiteY3" fmla="*/ 388765 h 444044"/>
              <a:gd name="connsiteX4" fmla="*/ 420309 w 429740"/>
              <a:gd name="connsiteY4" fmla="*/ 372533 h 444044"/>
              <a:gd name="connsiteX5" fmla="*/ 418013 w 429740"/>
              <a:gd name="connsiteY5" fmla="*/ 356369 h 444044"/>
              <a:gd name="connsiteX6" fmla="*/ 415078 w 429740"/>
              <a:gd name="connsiteY6" fmla="*/ 340316 h 444044"/>
              <a:gd name="connsiteX7" fmla="*/ 411517 w 429740"/>
              <a:gd name="connsiteY7" fmla="*/ 324387 h 444044"/>
              <a:gd name="connsiteX8" fmla="*/ 407339 w 429740"/>
              <a:gd name="connsiteY8" fmla="*/ 308603 h 444044"/>
              <a:gd name="connsiteX9" fmla="*/ 402545 w 429740"/>
              <a:gd name="connsiteY9" fmla="*/ 292999 h 444044"/>
              <a:gd name="connsiteX10" fmla="*/ 397146 w 429740"/>
              <a:gd name="connsiteY10" fmla="*/ 277596 h 444044"/>
              <a:gd name="connsiteX11" fmla="*/ 391142 w 429740"/>
              <a:gd name="connsiteY11" fmla="*/ 262416 h 444044"/>
              <a:gd name="connsiteX12" fmla="*/ 384545 w 429740"/>
              <a:gd name="connsiteY12" fmla="*/ 247483 h 444044"/>
              <a:gd name="connsiteX13" fmla="*/ 377377 w 429740"/>
              <a:gd name="connsiteY13" fmla="*/ 232819 h 444044"/>
              <a:gd name="connsiteX14" fmla="*/ 369637 w 429740"/>
              <a:gd name="connsiteY14" fmla="*/ 218445 h 444044"/>
              <a:gd name="connsiteX15" fmla="*/ 361337 w 429740"/>
              <a:gd name="connsiteY15" fmla="*/ 204385 h 444044"/>
              <a:gd name="connsiteX16" fmla="*/ 352499 w 429740"/>
              <a:gd name="connsiteY16" fmla="*/ 190661 h 444044"/>
              <a:gd name="connsiteX17" fmla="*/ 343125 w 429740"/>
              <a:gd name="connsiteY17" fmla="*/ 177295 h 444044"/>
              <a:gd name="connsiteX18" fmla="*/ 333234 w 429740"/>
              <a:gd name="connsiteY18" fmla="*/ 164311 h 444044"/>
              <a:gd name="connsiteX19" fmla="*/ 322840 w 429740"/>
              <a:gd name="connsiteY19" fmla="*/ 151717 h 444044"/>
              <a:gd name="connsiteX20" fmla="*/ 311964 w 429740"/>
              <a:gd name="connsiteY20" fmla="*/ 139538 h 444044"/>
              <a:gd name="connsiteX21" fmla="*/ 300618 w 429740"/>
              <a:gd name="connsiteY21" fmla="*/ 127806 h 444044"/>
              <a:gd name="connsiteX22" fmla="*/ 288823 w 429740"/>
              <a:gd name="connsiteY22" fmla="*/ 116511 h 444044"/>
              <a:gd name="connsiteX23" fmla="*/ 276592 w 429740"/>
              <a:gd name="connsiteY23" fmla="*/ 105698 h 444044"/>
              <a:gd name="connsiteX24" fmla="*/ 263946 w 429740"/>
              <a:gd name="connsiteY24" fmla="*/ 95366 h 444044"/>
              <a:gd name="connsiteX25" fmla="*/ 250908 w 429740"/>
              <a:gd name="connsiteY25" fmla="*/ 85537 h 444044"/>
              <a:gd name="connsiteX26" fmla="*/ 237501 w 429740"/>
              <a:gd name="connsiteY26" fmla="*/ 76224 h 444044"/>
              <a:gd name="connsiteX27" fmla="*/ 223724 w 429740"/>
              <a:gd name="connsiteY27" fmla="*/ 67447 h 444044"/>
              <a:gd name="connsiteX28" fmla="*/ 209622 w 429740"/>
              <a:gd name="connsiteY28" fmla="*/ 59208 h 444044"/>
              <a:gd name="connsiteX29" fmla="*/ 195207 w 429740"/>
              <a:gd name="connsiteY29" fmla="*/ 51541 h 444044"/>
              <a:gd name="connsiteX30" fmla="*/ 180511 w 429740"/>
              <a:gd name="connsiteY30" fmla="*/ 44432 h 444044"/>
              <a:gd name="connsiteX31" fmla="*/ 165536 w 429740"/>
              <a:gd name="connsiteY31" fmla="*/ 37906 h 444044"/>
              <a:gd name="connsiteX32" fmla="*/ 150325 w 429740"/>
              <a:gd name="connsiteY32" fmla="*/ 31973 h 444044"/>
              <a:gd name="connsiteX33" fmla="*/ 134890 w 429740"/>
              <a:gd name="connsiteY33" fmla="*/ 26645 h 444044"/>
              <a:gd name="connsiteX34" fmla="*/ 119253 w 429740"/>
              <a:gd name="connsiteY34" fmla="*/ 21910 h 444044"/>
              <a:gd name="connsiteX35" fmla="*/ 103449 w 429740"/>
              <a:gd name="connsiteY35" fmla="*/ 17801 h 444044"/>
              <a:gd name="connsiteX36" fmla="*/ 87500 w 429740"/>
              <a:gd name="connsiteY36" fmla="*/ 14320 h 444044"/>
              <a:gd name="connsiteX37" fmla="*/ 71415 w 429740"/>
              <a:gd name="connsiteY37" fmla="*/ 11454 h 444044"/>
              <a:gd name="connsiteX38" fmla="*/ 55241 w 429740"/>
              <a:gd name="connsiteY38" fmla="*/ 9227 h 444044"/>
              <a:gd name="connsiteX39" fmla="*/ 38989 w 429740"/>
              <a:gd name="connsiteY39" fmla="*/ 7626 h 444044"/>
              <a:gd name="connsiteX40" fmla="*/ 22681 w 429740"/>
              <a:gd name="connsiteY40" fmla="*/ 6674 h 444044"/>
              <a:gd name="connsiteX41" fmla="*/ 6350 w 429740"/>
              <a:gd name="connsiteY41" fmla="*/ 6350 h 4440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</a:cxnLst>
            <a:rect l="l" t="t" r="r" b="b"/>
            <a:pathLst>
              <a:path w="429740" h="444044">
                <a:moveTo>
                  <a:pt x="423143" y="437694"/>
                </a:moveTo>
                <a:lnTo>
                  <a:pt x="423390" y="421373"/>
                </a:lnTo>
                <a:lnTo>
                  <a:pt x="423009" y="405052"/>
                </a:lnTo>
                <a:lnTo>
                  <a:pt x="421978" y="388765"/>
                </a:lnTo>
                <a:lnTo>
                  <a:pt x="420309" y="372533"/>
                </a:lnTo>
                <a:lnTo>
                  <a:pt x="418013" y="356369"/>
                </a:lnTo>
                <a:lnTo>
                  <a:pt x="415078" y="340316"/>
                </a:lnTo>
                <a:lnTo>
                  <a:pt x="411517" y="324387"/>
                </a:lnTo>
                <a:lnTo>
                  <a:pt x="407339" y="308603"/>
                </a:lnTo>
                <a:lnTo>
                  <a:pt x="402545" y="292999"/>
                </a:lnTo>
                <a:lnTo>
                  <a:pt x="397146" y="277596"/>
                </a:lnTo>
                <a:lnTo>
                  <a:pt x="391142" y="262416"/>
                </a:lnTo>
                <a:lnTo>
                  <a:pt x="384545" y="247483"/>
                </a:lnTo>
                <a:lnTo>
                  <a:pt x="377377" y="232819"/>
                </a:lnTo>
                <a:lnTo>
                  <a:pt x="369637" y="218445"/>
                </a:lnTo>
                <a:lnTo>
                  <a:pt x="361337" y="204385"/>
                </a:lnTo>
                <a:lnTo>
                  <a:pt x="352499" y="190661"/>
                </a:lnTo>
                <a:lnTo>
                  <a:pt x="343125" y="177295"/>
                </a:lnTo>
                <a:lnTo>
                  <a:pt x="333234" y="164311"/>
                </a:lnTo>
                <a:lnTo>
                  <a:pt x="322840" y="151717"/>
                </a:lnTo>
                <a:lnTo>
                  <a:pt x="311964" y="139538"/>
                </a:lnTo>
                <a:lnTo>
                  <a:pt x="300618" y="127806"/>
                </a:lnTo>
                <a:lnTo>
                  <a:pt x="288823" y="116511"/>
                </a:lnTo>
                <a:lnTo>
                  <a:pt x="276592" y="105698"/>
                </a:lnTo>
                <a:lnTo>
                  <a:pt x="263946" y="95366"/>
                </a:lnTo>
                <a:lnTo>
                  <a:pt x="250908" y="85537"/>
                </a:lnTo>
                <a:lnTo>
                  <a:pt x="237501" y="76224"/>
                </a:lnTo>
                <a:lnTo>
                  <a:pt x="223724" y="67447"/>
                </a:lnTo>
                <a:lnTo>
                  <a:pt x="209622" y="59208"/>
                </a:lnTo>
                <a:lnTo>
                  <a:pt x="195207" y="51541"/>
                </a:lnTo>
                <a:lnTo>
                  <a:pt x="180511" y="44432"/>
                </a:lnTo>
                <a:lnTo>
                  <a:pt x="165536" y="37906"/>
                </a:lnTo>
                <a:lnTo>
                  <a:pt x="150325" y="31973"/>
                </a:lnTo>
                <a:lnTo>
                  <a:pt x="134890" y="26645"/>
                </a:lnTo>
                <a:lnTo>
                  <a:pt x="119253" y="21910"/>
                </a:lnTo>
                <a:lnTo>
                  <a:pt x="103449" y="17801"/>
                </a:lnTo>
                <a:lnTo>
                  <a:pt x="87500" y="14320"/>
                </a:lnTo>
                <a:lnTo>
                  <a:pt x="71415" y="11454"/>
                </a:lnTo>
                <a:lnTo>
                  <a:pt x="55241" y="9227"/>
                </a:lnTo>
                <a:lnTo>
                  <a:pt x="38989" y="7626"/>
                </a:lnTo>
                <a:lnTo>
                  <a:pt x="22681" y="6674"/>
                </a:ln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38624" y="1108157"/>
            <a:ext cx="522504" cy="75264"/>
          </a:xfrm>
          <a:custGeom>
            <a:avLst/>
            <a:gdLst>
              <a:gd name="connsiteX0" fmla="*/ 516154 w 522504"/>
              <a:gd name="connsiteY0" fmla="*/ 6350 h 75264"/>
              <a:gd name="connsiteX1" fmla="*/ 479382 w 522504"/>
              <a:gd name="connsiteY1" fmla="*/ 6674 h 75264"/>
              <a:gd name="connsiteX2" fmla="*/ 442610 w 522504"/>
              <a:gd name="connsiteY2" fmla="*/ 7637 h 75264"/>
              <a:gd name="connsiteX3" fmla="*/ 405871 w 522504"/>
              <a:gd name="connsiteY3" fmla="*/ 9238 h 75264"/>
              <a:gd name="connsiteX4" fmla="*/ 369155 w 522504"/>
              <a:gd name="connsiteY4" fmla="*/ 11476 h 75264"/>
              <a:gd name="connsiteX5" fmla="*/ 332495 w 522504"/>
              <a:gd name="connsiteY5" fmla="*/ 14365 h 75264"/>
              <a:gd name="connsiteX6" fmla="*/ 295880 w 522504"/>
              <a:gd name="connsiteY6" fmla="*/ 17891 h 75264"/>
              <a:gd name="connsiteX7" fmla="*/ 259342 w 522504"/>
              <a:gd name="connsiteY7" fmla="*/ 22044 h 75264"/>
              <a:gd name="connsiteX8" fmla="*/ 222872 w 522504"/>
              <a:gd name="connsiteY8" fmla="*/ 26846 h 75264"/>
              <a:gd name="connsiteX9" fmla="*/ 186503 w 522504"/>
              <a:gd name="connsiteY9" fmla="*/ 32275 h 75264"/>
              <a:gd name="connsiteX10" fmla="*/ 150224 w 522504"/>
              <a:gd name="connsiteY10" fmla="*/ 38342 h 75264"/>
              <a:gd name="connsiteX11" fmla="*/ 114056 w 522504"/>
              <a:gd name="connsiteY11" fmla="*/ 45048 h 75264"/>
              <a:gd name="connsiteX12" fmla="*/ 78023 w 522504"/>
              <a:gd name="connsiteY12" fmla="*/ 52369 h 75264"/>
              <a:gd name="connsiteX13" fmla="*/ 42114 w 522504"/>
              <a:gd name="connsiteY13" fmla="*/ 60328 h 75264"/>
              <a:gd name="connsiteX14" fmla="*/ 6350 w 522504"/>
              <a:gd name="connsiteY14" fmla="*/ 68914 h 752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522504" h="75264">
                <a:moveTo>
                  <a:pt x="516154" y="6350"/>
                </a:moveTo>
                <a:lnTo>
                  <a:pt x="479382" y="6674"/>
                </a:lnTo>
                <a:lnTo>
                  <a:pt x="442610" y="7637"/>
                </a:lnTo>
                <a:lnTo>
                  <a:pt x="405871" y="9238"/>
                </a:lnTo>
                <a:lnTo>
                  <a:pt x="369155" y="11476"/>
                </a:lnTo>
                <a:lnTo>
                  <a:pt x="332495" y="14365"/>
                </a:lnTo>
                <a:lnTo>
                  <a:pt x="295880" y="17891"/>
                </a:lnTo>
                <a:lnTo>
                  <a:pt x="259342" y="22044"/>
                </a:lnTo>
                <a:lnTo>
                  <a:pt x="222872" y="26846"/>
                </a:lnTo>
                <a:lnTo>
                  <a:pt x="186503" y="32275"/>
                </a:lnTo>
                <a:lnTo>
                  <a:pt x="150224" y="38342"/>
                </a:lnTo>
                <a:lnTo>
                  <a:pt x="114056" y="45048"/>
                </a:lnTo>
                <a:lnTo>
                  <a:pt x="78023" y="52369"/>
                </a:lnTo>
                <a:lnTo>
                  <a:pt x="42114" y="60328"/>
                </a:lnTo>
                <a:lnTo>
                  <a:pt x="6350" y="68914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007" y="1627842"/>
            <a:ext cx="68983" cy="470787"/>
          </a:xfrm>
          <a:custGeom>
            <a:avLst/>
            <a:gdLst>
              <a:gd name="connsiteX0" fmla="*/ 6350 w 68983"/>
              <a:gd name="connsiteY0" fmla="*/ 6350 h 470787"/>
              <a:gd name="connsiteX1" fmla="*/ 6686 w 68983"/>
              <a:gd name="connsiteY1" fmla="*/ 41936 h 470787"/>
              <a:gd name="connsiteX2" fmla="*/ 7694 w 68983"/>
              <a:gd name="connsiteY2" fmla="*/ 77511 h 470787"/>
              <a:gd name="connsiteX3" fmla="*/ 9362 w 68983"/>
              <a:gd name="connsiteY3" fmla="*/ 113063 h 470787"/>
              <a:gd name="connsiteX4" fmla="*/ 11703 w 68983"/>
              <a:gd name="connsiteY4" fmla="*/ 148582 h 470787"/>
              <a:gd name="connsiteX5" fmla="*/ 14705 w 68983"/>
              <a:gd name="connsiteY5" fmla="*/ 184046 h 470787"/>
              <a:gd name="connsiteX6" fmla="*/ 18390 w 68983"/>
              <a:gd name="connsiteY6" fmla="*/ 219441 h 470787"/>
              <a:gd name="connsiteX7" fmla="*/ 22725 w 68983"/>
              <a:gd name="connsiteY7" fmla="*/ 254770 h 470787"/>
              <a:gd name="connsiteX8" fmla="*/ 27732 w 68983"/>
              <a:gd name="connsiteY8" fmla="*/ 289998 h 470787"/>
              <a:gd name="connsiteX9" fmla="*/ 33400 w 68983"/>
              <a:gd name="connsiteY9" fmla="*/ 325137 h 470787"/>
              <a:gd name="connsiteX10" fmla="*/ 39717 w 68983"/>
              <a:gd name="connsiteY10" fmla="*/ 360163 h 470787"/>
              <a:gd name="connsiteX11" fmla="*/ 46706 w 68983"/>
              <a:gd name="connsiteY11" fmla="*/ 395067 h 470787"/>
              <a:gd name="connsiteX12" fmla="*/ 54334 w 68983"/>
              <a:gd name="connsiteY12" fmla="*/ 429824 h 470787"/>
              <a:gd name="connsiteX13" fmla="*/ 62633 w 68983"/>
              <a:gd name="connsiteY13" fmla="*/ 464437 h 4707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68983" h="470787">
                <a:moveTo>
                  <a:pt x="6350" y="6350"/>
                </a:moveTo>
                <a:lnTo>
                  <a:pt x="6686" y="41936"/>
                </a:lnTo>
                <a:lnTo>
                  <a:pt x="7694" y="77511"/>
                </a:lnTo>
                <a:lnTo>
                  <a:pt x="9362" y="113063"/>
                </a:lnTo>
                <a:lnTo>
                  <a:pt x="11703" y="148582"/>
                </a:lnTo>
                <a:lnTo>
                  <a:pt x="14705" y="184046"/>
                </a:lnTo>
                <a:lnTo>
                  <a:pt x="18390" y="219441"/>
                </a:lnTo>
                <a:lnTo>
                  <a:pt x="22725" y="254770"/>
                </a:lnTo>
                <a:lnTo>
                  <a:pt x="27732" y="289998"/>
                </a:lnTo>
                <a:lnTo>
                  <a:pt x="33400" y="325137"/>
                </a:lnTo>
                <a:lnTo>
                  <a:pt x="39717" y="360163"/>
                </a:lnTo>
                <a:lnTo>
                  <a:pt x="46706" y="395067"/>
                </a:lnTo>
                <a:lnTo>
                  <a:pt x="54334" y="429824"/>
                </a:lnTo>
                <a:lnTo>
                  <a:pt x="62633" y="464437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462690" y="3415062"/>
            <a:ext cx="490683" cy="797455"/>
          </a:xfrm>
          <a:custGeom>
            <a:avLst/>
            <a:gdLst>
              <a:gd name="connsiteX0" fmla="*/ 6350 w 490683"/>
              <a:gd name="connsiteY0" fmla="*/ 791105 h 797455"/>
              <a:gd name="connsiteX1" fmla="*/ 23834 w 490683"/>
              <a:gd name="connsiteY1" fmla="*/ 790780 h 797455"/>
              <a:gd name="connsiteX2" fmla="*/ 41307 w 490683"/>
              <a:gd name="connsiteY2" fmla="*/ 789829 h 797455"/>
              <a:gd name="connsiteX3" fmla="*/ 58724 w 490683"/>
              <a:gd name="connsiteY3" fmla="*/ 788228 h 797455"/>
              <a:gd name="connsiteX4" fmla="*/ 76063 w 490683"/>
              <a:gd name="connsiteY4" fmla="*/ 786000 h 797455"/>
              <a:gd name="connsiteX5" fmla="*/ 93324 w 490683"/>
              <a:gd name="connsiteY5" fmla="*/ 783135 h 797455"/>
              <a:gd name="connsiteX6" fmla="*/ 110461 w 490683"/>
              <a:gd name="connsiteY6" fmla="*/ 779631 h 797455"/>
              <a:gd name="connsiteX7" fmla="*/ 127464 w 490683"/>
              <a:gd name="connsiteY7" fmla="*/ 775511 h 797455"/>
              <a:gd name="connsiteX8" fmla="*/ 144299 w 490683"/>
              <a:gd name="connsiteY8" fmla="*/ 770776 h 797455"/>
              <a:gd name="connsiteX9" fmla="*/ 160943 w 490683"/>
              <a:gd name="connsiteY9" fmla="*/ 765426 h 797455"/>
              <a:gd name="connsiteX10" fmla="*/ 177397 w 490683"/>
              <a:gd name="connsiteY10" fmla="*/ 759471 h 797455"/>
              <a:gd name="connsiteX11" fmla="*/ 193604 w 490683"/>
              <a:gd name="connsiteY11" fmla="*/ 752922 h 797455"/>
              <a:gd name="connsiteX12" fmla="*/ 209577 w 490683"/>
              <a:gd name="connsiteY12" fmla="*/ 745780 h 797455"/>
              <a:gd name="connsiteX13" fmla="*/ 225269 w 490683"/>
              <a:gd name="connsiteY13" fmla="*/ 738056 h 797455"/>
              <a:gd name="connsiteX14" fmla="*/ 240670 w 490683"/>
              <a:gd name="connsiteY14" fmla="*/ 729772 h 797455"/>
              <a:gd name="connsiteX15" fmla="*/ 255747 w 490683"/>
              <a:gd name="connsiteY15" fmla="*/ 720918 h 797455"/>
              <a:gd name="connsiteX16" fmla="*/ 270498 w 490683"/>
              <a:gd name="connsiteY16" fmla="*/ 711525 h 797455"/>
              <a:gd name="connsiteX17" fmla="*/ 284903 w 490683"/>
              <a:gd name="connsiteY17" fmla="*/ 701607 h 797455"/>
              <a:gd name="connsiteX18" fmla="*/ 298926 w 490683"/>
              <a:gd name="connsiteY18" fmla="*/ 691164 h 797455"/>
              <a:gd name="connsiteX19" fmla="*/ 312557 w 490683"/>
              <a:gd name="connsiteY19" fmla="*/ 680204 h 797455"/>
              <a:gd name="connsiteX20" fmla="*/ 325785 w 490683"/>
              <a:gd name="connsiteY20" fmla="*/ 668764 h 797455"/>
              <a:gd name="connsiteX21" fmla="*/ 338577 w 490683"/>
              <a:gd name="connsiteY21" fmla="*/ 656842 h 797455"/>
              <a:gd name="connsiteX22" fmla="*/ 350931 w 490683"/>
              <a:gd name="connsiteY22" fmla="*/ 644473 h 797455"/>
              <a:gd name="connsiteX23" fmla="*/ 362815 w 490683"/>
              <a:gd name="connsiteY23" fmla="*/ 631644 h 797455"/>
              <a:gd name="connsiteX24" fmla="*/ 374229 w 490683"/>
              <a:gd name="connsiteY24" fmla="*/ 618401 h 797455"/>
              <a:gd name="connsiteX25" fmla="*/ 385150 w 490683"/>
              <a:gd name="connsiteY25" fmla="*/ 604745 h 797455"/>
              <a:gd name="connsiteX26" fmla="*/ 395566 w 490683"/>
              <a:gd name="connsiteY26" fmla="*/ 590696 h 797455"/>
              <a:gd name="connsiteX27" fmla="*/ 405457 w 490683"/>
              <a:gd name="connsiteY27" fmla="*/ 576278 h 797455"/>
              <a:gd name="connsiteX28" fmla="*/ 414809 w 490683"/>
              <a:gd name="connsiteY28" fmla="*/ 561513 h 797455"/>
              <a:gd name="connsiteX29" fmla="*/ 423613 w 490683"/>
              <a:gd name="connsiteY29" fmla="*/ 546412 h 797455"/>
              <a:gd name="connsiteX30" fmla="*/ 431868 w 490683"/>
              <a:gd name="connsiteY30" fmla="*/ 530998 h 797455"/>
              <a:gd name="connsiteX31" fmla="*/ 439552 w 490683"/>
              <a:gd name="connsiteY31" fmla="*/ 515292 h 797455"/>
              <a:gd name="connsiteX32" fmla="*/ 446653 w 490683"/>
              <a:gd name="connsiteY32" fmla="*/ 499318 h 797455"/>
              <a:gd name="connsiteX33" fmla="*/ 453161 w 490683"/>
              <a:gd name="connsiteY33" fmla="*/ 483086 h 797455"/>
              <a:gd name="connsiteX34" fmla="*/ 459075 w 490683"/>
              <a:gd name="connsiteY34" fmla="*/ 466642 h 797455"/>
              <a:gd name="connsiteX35" fmla="*/ 464384 w 490683"/>
              <a:gd name="connsiteY35" fmla="*/ 449985 h 797455"/>
              <a:gd name="connsiteX36" fmla="*/ 469077 w 490683"/>
              <a:gd name="connsiteY36" fmla="*/ 433138 h 797455"/>
              <a:gd name="connsiteX37" fmla="*/ 473143 w 490683"/>
              <a:gd name="connsiteY37" fmla="*/ 416145 h 797455"/>
              <a:gd name="connsiteX38" fmla="*/ 476593 w 490683"/>
              <a:gd name="connsiteY38" fmla="*/ 399007 h 797455"/>
              <a:gd name="connsiteX39" fmla="*/ 479416 w 490683"/>
              <a:gd name="connsiteY39" fmla="*/ 381757 h 797455"/>
              <a:gd name="connsiteX40" fmla="*/ 481600 w 490683"/>
              <a:gd name="connsiteY40" fmla="*/ 364406 h 797455"/>
              <a:gd name="connsiteX41" fmla="*/ 483146 w 490683"/>
              <a:gd name="connsiteY41" fmla="*/ 346999 h 797455"/>
              <a:gd name="connsiteX42" fmla="*/ 484064 w 490683"/>
              <a:gd name="connsiteY42" fmla="*/ 329536 h 797455"/>
              <a:gd name="connsiteX43" fmla="*/ 484333 w 490683"/>
              <a:gd name="connsiteY43" fmla="*/ 312062 h 797455"/>
              <a:gd name="connsiteX44" fmla="*/ 483963 w 490683"/>
              <a:gd name="connsiteY44" fmla="*/ 294588 h 797455"/>
              <a:gd name="connsiteX45" fmla="*/ 482955 w 490683"/>
              <a:gd name="connsiteY45" fmla="*/ 277136 h 797455"/>
              <a:gd name="connsiteX46" fmla="*/ 481309 w 490683"/>
              <a:gd name="connsiteY46" fmla="*/ 259729 h 797455"/>
              <a:gd name="connsiteX47" fmla="*/ 479024 w 490683"/>
              <a:gd name="connsiteY47" fmla="*/ 242401 h 797455"/>
              <a:gd name="connsiteX48" fmla="*/ 476112 w 490683"/>
              <a:gd name="connsiteY48" fmla="*/ 225162 h 797455"/>
              <a:gd name="connsiteX49" fmla="*/ 472561 w 490683"/>
              <a:gd name="connsiteY49" fmla="*/ 208046 h 797455"/>
              <a:gd name="connsiteX50" fmla="*/ 468394 w 490683"/>
              <a:gd name="connsiteY50" fmla="*/ 191064 h 797455"/>
              <a:gd name="connsiteX51" fmla="*/ 463600 w 490683"/>
              <a:gd name="connsiteY51" fmla="*/ 174251 h 797455"/>
              <a:gd name="connsiteX52" fmla="*/ 458201 w 490683"/>
              <a:gd name="connsiteY52" fmla="*/ 157627 h 797455"/>
              <a:gd name="connsiteX53" fmla="*/ 452197 w 490683"/>
              <a:gd name="connsiteY53" fmla="*/ 141206 h 797455"/>
              <a:gd name="connsiteX54" fmla="*/ 445601 w 490683"/>
              <a:gd name="connsiteY54" fmla="*/ 125019 h 797455"/>
              <a:gd name="connsiteX55" fmla="*/ 438410 w 490683"/>
              <a:gd name="connsiteY55" fmla="*/ 109089 h 797455"/>
              <a:gd name="connsiteX56" fmla="*/ 430636 w 490683"/>
              <a:gd name="connsiteY56" fmla="*/ 93429 h 797455"/>
              <a:gd name="connsiteX57" fmla="*/ 422303 w 490683"/>
              <a:gd name="connsiteY57" fmla="*/ 78059 h 797455"/>
              <a:gd name="connsiteX58" fmla="*/ 413410 w 490683"/>
              <a:gd name="connsiteY58" fmla="*/ 63003 h 797455"/>
              <a:gd name="connsiteX59" fmla="*/ 403967 w 490683"/>
              <a:gd name="connsiteY59" fmla="*/ 48294 h 797455"/>
              <a:gd name="connsiteX60" fmla="*/ 393998 w 490683"/>
              <a:gd name="connsiteY60" fmla="*/ 33932 h 797455"/>
              <a:gd name="connsiteX61" fmla="*/ 383503 w 490683"/>
              <a:gd name="connsiteY61" fmla="*/ 19939 h 797455"/>
              <a:gd name="connsiteX62" fmla="*/ 372504 w 490683"/>
              <a:gd name="connsiteY62" fmla="*/ 6350 h 7974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</a:cxnLst>
            <a:rect l="l" t="t" r="r" b="b"/>
            <a:pathLst>
              <a:path w="490683" h="797455">
                <a:moveTo>
                  <a:pt x="6350" y="791105"/>
                </a:moveTo>
                <a:lnTo>
                  <a:pt x="23834" y="790780"/>
                </a:lnTo>
                <a:lnTo>
                  <a:pt x="41307" y="789829"/>
                </a:lnTo>
                <a:lnTo>
                  <a:pt x="58724" y="788228"/>
                </a:lnTo>
                <a:lnTo>
                  <a:pt x="76063" y="786000"/>
                </a:lnTo>
                <a:lnTo>
                  <a:pt x="93324" y="783135"/>
                </a:lnTo>
                <a:lnTo>
                  <a:pt x="110461" y="779631"/>
                </a:lnTo>
                <a:lnTo>
                  <a:pt x="127464" y="775511"/>
                </a:lnTo>
                <a:lnTo>
                  <a:pt x="144299" y="770776"/>
                </a:lnTo>
                <a:lnTo>
                  <a:pt x="160943" y="765426"/>
                </a:lnTo>
                <a:lnTo>
                  <a:pt x="177397" y="759471"/>
                </a:lnTo>
                <a:lnTo>
                  <a:pt x="193604" y="752922"/>
                </a:lnTo>
                <a:lnTo>
                  <a:pt x="209577" y="745780"/>
                </a:lnTo>
                <a:lnTo>
                  <a:pt x="225269" y="738056"/>
                </a:lnTo>
                <a:lnTo>
                  <a:pt x="240670" y="729772"/>
                </a:lnTo>
                <a:lnTo>
                  <a:pt x="255747" y="720918"/>
                </a:lnTo>
                <a:lnTo>
                  <a:pt x="270498" y="711525"/>
                </a:lnTo>
                <a:lnTo>
                  <a:pt x="284903" y="701607"/>
                </a:lnTo>
                <a:lnTo>
                  <a:pt x="298926" y="691164"/>
                </a:lnTo>
                <a:lnTo>
                  <a:pt x="312557" y="680204"/>
                </a:lnTo>
                <a:lnTo>
                  <a:pt x="325785" y="668764"/>
                </a:lnTo>
                <a:lnTo>
                  <a:pt x="338577" y="656842"/>
                </a:lnTo>
                <a:lnTo>
                  <a:pt x="350931" y="644473"/>
                </a:lnTo>
                <a:lnTo>
                  <a:pt x="362815" y="631644"/>
                </a:lnTo>
                <a:lnTo>
                  <a:pt x="374229" y="618401"/>
                </a:lnTo>
                <a:lnTo>
                  <a:pt x="385150" y="604745"/>
                </a:lnTo>
                <a:lnTo>
                  <a:pt x="395566" y="590696"/>
                </a:lnTo>
                <a:lnTo>
                  <a:pt x="405457" y="576278"/>
                </a:lnTo>
                <a:lnTo>
                  <a:pt x="414809" y="561513"/>
                </a:lnTo>
                <a:lnTo>
                  <a:pt x="423613" y="546412"/>
                </a:lnTo>
                <a:lnTo>
                  <a:pt x="431868" y="530998"/>
                </a:lnTo>
                <a:lnTo>
                  <a:pt x="439552" y="515292"/>
                </a:lnTo>
                <a:lnTo>
                  <a:pt x="446653" y="499318"/>
                </a:lnTo>
                <a:lnTo>
                  <a:pt x="453161" y="483086"/>
                </a:lnTo>
                <a:lnTo>
                  <a:pt x="459075" y="466642"/>
                </a:lnTo>
                <a:lnTo>
                  <a:pt x="464384" y="449985"/>
                </a:lnTo>
                <a:lnTo>
                  <a:pt x="469077" y="433138"/>
                </a:lnTo>
                <a:lnTo>
                  <a:pt x="473143" y="416145"/>
                </a:lnTo>
                <a:lnTo>
                  <a:pt x="476593" y="399007"/>
                </a:lnTo>
                <a:lnTo>
                  <a:pt x="479416" y="381757"/>
                </a:lnTo>
                <a:lnTo>
                  <a:pt x="481600" y="364406"/>
                </a:lnTo>
                <a:lnTo>
                  <a:pt x="483146" y="346999"/>
                </a:lnTo>
                <a:lnTo>
                  <a:pt x="484064" y="329536"/>
                </a:lnTo>
                <a:lnTo>
                  <a:pt x="484333" y="312062"/>
                </a:lnTo>
                <a:lnTo>
                  <a:pt x="483963" y="294588"/>
                </a:lnTo>
                <a:lnTo>
                  <a:pt x="482955" y="277136"/>
                </a:lnTo>
                <a:lnTo>
                  <a:pt x="481309" y="259729"/>
                </a:lnTo>
                <a:lnTo>
                  <a:pt x="479024" y="242401"/>
                </a:lnTo>
                <a:lnTo>
                  <a:pt x="476112" y="225162"/>
                </a:lnTo>
                <a:lnTo>
                  <a:pt x="472561" y="208046"/>
                </a:lnTo>
                <a:lnTo>
                  <a:pt x="468394" y="191064"/>
                </a:lnTo>
                <a:lnTo>
                  <a:pt x="463600" y="174251"/>
                </a:lnTo>
                <a:lnTo>
                  <a:pt x="458201" y="157627"/>
                </a:lnTo>
                <a:lnTo>
                  <a:pt x="452197" y="141206"/>
                </a:lnTo>
                <a:lnTo>
                  <a:pt x="445601" y="125019"/>
                </a:lnTo>
                <a:lnTo>
                  <a:pt x="438410" y="109089"/>
                </a:lnTo>
                <a:lnTo>
                  <a:pt x="430636" y="93429"/>
                </a:lnTo>
                <a:lnTo>
                  <a:pt x="422303" y="78059"/>
                </a:lnTo>
                <a:lnTo>
                  <a:pt x="413410" y="63003"/>
                </a:lnTo>
                <a:lnTo>
                  <a:pt x="403967" y="48294"/>
                </a:lnTo>
                <a:lnTo>
                  <a:pt x="393998" y="33932"/>
                </a:lnTo>
                <a:lnTo>
                  <a:pt x="383503" y="19939"/>
                </a:lnTo>
                <a:lnTo>
                  <a:pt x="372504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336144" y="1590518"/>
            <a:ext cx="485262" cy="384614"/>
          </a:xfrm>
          <a:custGeom>
            <a:avLst/>
            <a:gdLst>
              <a:gd name="connsiteX0" fmla="*/ 478912 w 485262"/>
              <a:gd name="connsiteY0" fmla="*/ 6350 h 384614"/>
              <a:gd name="connsiteX1" fmla="*/ 6350 w 485262"/>
              <a:gd name="connsiteY1" fmla="*/ 378264 h 3846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85262" h="384614">
                <a:moveTo>
                  <a:pt x="478912" y="6350"/>
                </a:moveTo>
                <a:lnTo>
                  <a:pt x="6350" y="378264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13442" y="2119196"/>
            <a:ext cx="507585" cy="602173"/>
          </a:xfrm>
          <a:custGeom>
            <a:avLst/>
            <a:gdLst>
              <a:gd name="connsiteX0" fmla="*/ 501235 w 507585"/>
              <a:gd name="connsiteY0" fmla="*/ 6350 h 602173"/>
              <a:gd name="connsiteX1" fmla="*/ 6350 w 507585"/>
              <a:gd name="connsiteY1" fmla="*/ 595823 h 60217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07585" h="602173">
                <a:moveTo>
                  <a:pt x="501235" y="6350"/>
                </a:moveTo>
                <a:lnTo>
                  <a:pt x="6350" y="595823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26998" y="2343381"/>
            <a:ext cx="663635" cy="564247"/>
          </a:xfrm>
          <a:custGeom>
            <a:avLst/>
            <a:gdLst>
              <a:gd name="connsiteX0" fmla="*/ 657285 w 663635"/>
              <a:gd name="connsiteY0" fmla="*/ 6350 h 564247"/>
              <a:gd name="connsiteX1" fmla="*/ 6350 w 663635"/>
              <a:gd name="connsiteY1" fmla="*/ 557897 h 564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63635" h="564247">
                <a:moveTo>
                  <a:pt x="657285" y="6350"/>
                </a:moveTo>
                <a:lnTo>
                  <a:pt x="6350" y="557897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15304" y="3342561"/>
            <a:ext cx="358827" cy="349968"/>
          </a:xfrm>
          <a:custGeom>
            <a:avLst/>
            <a:gdLst>
              <a:gd name="connsiteX0" fmla="*/ 352477 w 358827"/>
              <a:gd name="connsiteY0" fmla="*/ 343618 h 349968"/>
              <a:gd name="connsiteX1" fmla="*/ 6350 w 358827"/>
              <a:gd name="connsiteY1" fmla="*/ 6350 h 3499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58827" h="349968">
                <a:moveTo>
                  <a:pt x="352477" y="343618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462691" y="4476025"/>
            <a:ext cx="434724" cy="18410"/>
          </a:xfrm>
          <a:custGeom>
            <a:avLst/>
            <a:gdLst>
              <a:gd name="connsiteX0" fmla="*/ 428373 w 434724"/>
              <a:gd name="connsiteY0" fmla="*/ 6350 h 18410"/>
              <a:gd name="connsiteX1" fmla="*/ 6350 w 434724"/>
              <a:gd name="connsiteY1" fmla="*/ 9764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34724" h="18410">
                <a:moveTo>
                  <a:pt x="428373" y="6350"/>
                </a:moveTo>
                <a:lnTo>
                  <a:pt x="6350" y="9764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22742" y="1447144"/>
            <a:ext cx="254413" cy="290135"/>
          </a:xfrm>
          <a:custGeom>
            <a:avLst/>
            <a:gdLst>
              <a:gd name="connsiteX0" fmla="*/ 6350 w 254413"/>
              <a:gd name="connsiteY0" fmla="*/ 6350 h 290135"/>
              <a:gd name="connsiteX1" fmla="*/ 248063 w 254413"/>
              <a:gd name="connsiteY1" fmla="*/ 283785 h 2901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413" h="290135">
                <a:moveTo>
                  <a:pt x="6350" y="6350"/>
                </a:moveTo>
                <a:lnTo>
                  <a:pt x="248063" y="28378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98559" y="2674980"/>
            <a:ext cx="577321" cy="18410"/>
          </a:xfrm>
          <a:custGeom>
            <a:avLst/>
            <a:gdLst>
              <a:gd name="connsiteX0" fmla="*/ 6350 w 577321"/>
              <a:gd name="connsiteY0" fmla="*/ 6350 h 18410"/>
              <a:gd name="connsiteX1" fmla="*/ 570971 w 577321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77321" h="18410">
                <a:moveTo>
                  <a:pt x="6350" y="6350"/>
                </a:moveTo>
                <a:lnTo>
                  <a:pt x="570971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31427" y="2674980"/>
            <a:ext cx="18410" cy="3122380"/>
          </a:xfrm>
          <a:custGeom>
            <a:avLst/>
            <a:gdLst>
              <a:gd name="connsiteX0" fmla="*/ 6350 w 18410"/>
              <a:gd name="connsiteY0" fmla="*/ 6350 h 3122380"/>
              <a:gd name="connsiteX1" fmla="*/ 6350 w 18410"/>
              <a:gd name="connsiteY1" fmla="*/ 3116031 h 31223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3122380">
                <a:moveTo>
                  <a:pt x="6350" y="6350"/>
                </a:moveTo>
                <a:lnTo>
                  <a:pt x="6350" y="311603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31427" y="2674980"/>
            <a:ext cx="18410" cy="125537"/>
          </a:xfrm>
          <a:custGeom>
            <a:avLst/>
            <a:gdLst>
              <a:gd name="connsiteX0" fmla="*/ 6350 w 18410"/>
              <a:gd name="connsiteY0" fmla="*/ 6350 h 125537"/>
              <a:gd name="connsiteX1" fmla="*/ 18446 w 18410"/>
              <a:gd name="connsiteY1" fmla="*/ 119187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6350" y="6350"/>
                </a:moveTo>
                <a:lnTo>
                  <a:pt x="18446" y="119187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19330" y="2787817"/>
            <a:ext cx="36893" cy="18410"/>
          </a:xfrm>
          <a:custGeom>
            <a:avLst/>
            <a:gdLst>
              <a:gd name="connsiteX0" fmla="*/ 30543 w 36893"/>
              <a:gd name="connsiteY0" fmla="*/ 6350 h 18410"/>
              <a:gd name="connsiteX1" fmla="*/ 6350 w 36893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893" h="18410">
                <a:moveTo>
                  <a:pt x="30543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19330" y="2674980"/>
            <a:ext cx="18410" cy="125537"/>
          </a:xfrm>
          <a:custGeom>
            <a:avLst/>
            <a:gdLst>
              <a:gd name="connsiteX0" fmla="*/ 6350 w 18410"/>
              <a:gd name="connsiteY0" fmla="*/ 119187 h 125537"/>
              <a:gd name="connsiteX1" fmla="*/ 18446 w 18410"/>
              <a:gd name="connsiteY1" fmla="*/ 6350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6350" y="119187"/>
                </a:moveTo>
                <a:lnTo>
                  <a:pt x="18446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19330" y="5671824"/>
            <a:ext cx="18410" cy="125537"/>
          </a:xfrm>
          <a:custGeom>
            <a:avLst/>
            <a:gdLst>
              <a:gd name="connsiteX0" fmla="*/ 18446 w 18410"/>
              <a:gd name="connsiteY0" fmla="*/ 119187 h 125537"/>
              <a:gd name="connsiteX1" fmla="*/ 6350 w 18410"/>
              <a:gd name="connsiteY1" fmla="*/ 6350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18446" y="119187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19330" y="5671824"/>
            <a:ext cx="36893" cy="18410"/>
          </a:xfrm>
          <a:custGeom>
            <a:avLst/>
            <a:gdLst>
              <a:gd name="connsiteX0" fmla="*/ 6350 w 36893"/>
              <a:gd name="connsiteY0" fmla="*/ 6350 h 18410"/>
              <a:gd name="connsiteX1" fmla="*/ 30543 w 36893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893" h="18410">
                <a:moveTo>
                  <a:pt x="6350" y="6350"/>
                </a:moveTo>
                <a:lnTo>
                  <a:pt x="30543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31427" y="5671824"/>
            <a:ext cx="18410" cy="125537"/>
          </a:xfrm>
          <a:custGeom>
            <a:avLst/>
            <a:gdLst>
              <a:gd name="connsiteX0" fmla="*/ 18446 w 18410"/>
              <a:gd name="connsiteY0" fmla="*/ 6350 h 125537"/>
              <a:gd name="connsiteX1" fmla="*/ 6350 w 18410"/>
              <a:gd name="connsiteY1" fmla="*/ 119187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18446" y="6350"/>
                </a:moveTo>
                <a:lnTo>
                  <a:pt x="6350" y="119187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07084" y="2715421"/>
            <a:ext cx="302565" cy="18410"/>
          </a:xfrm>
          <a:custGeom>
            <a:avLst/>
            <a:gdLst>
              <a:gd name="connsiteX0" fmla="*/ 6350 w 302565"/>
              <a:gd name="connsiteY0" fmla="*/ 6350 h 18410"/>
              <a:gd name="connsiteX1" fmla="*/ 296216 w 302565"/>
              <a:gd name="connsiteY1" fmla="*/ 16469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02565" h="18410">
                <a:moveTo>
                  <a:pt x="6350" y="6350"/>
                </a:moveTo>
                <a:lnTo>
                  <a:pt x="296216" y="16469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042211" y="2613296"/>
            <a:ext cx="35706" cy="123835"/>
          </a:xfrm>
          <a:custGeom>
            <a:avLst/>
            <a:gdLst>
              <a:gd name="connsiteX0" fmla="*/ 29356 w 35706"/>
              <a:gd name="connsiteY0" fmla="*/ 117485 h 123835"/>
              <a:gd name="connsiteX1" fmla="*/ 6350 w 35706"/>
              <a:gd name="connsiteY1" fmla="*/ 6350 h 1238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5706" h="123835">
                <a:moveTo>
                  <a:pt x="29356" y="11748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042211" y="2610957"/>
            <a:ext cx="36781" cy="18410"/>
          </a:xfrm>
          <a:custGeom>
            <a:avLst/>
            <a:gdLst>
              <a:gd name="connsiteX0" fmla="*/ 6350 w 36781"/>
              <a:gd name="connsiteY0" fmla="*/ 8689 h 18410"/>
              <a:gd name="connsiteX1" fmla="*/ 30431 w 36781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781" h="18410">
                <a:moveTo>
                  <a:pt x="6350" y="8689"/>
                </a:moveTo>
                <a:lnTo>
                  <a:pt x="30431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065218" y="2610957"/>
            <a:ext cx="18410" cy="126175"/>
          </a:xfrm>
          <a:custGeom>
            <a:avLst/>
            <a:gdLst>
              <a:gd name="connsiteX0" fmla="*/ 7425 w 18410"/>
              <a:gd name="connsiteY0" fmla="*/ 6350 h 126175"/>
              <a:gd name="connsiteX1" fmla="*/ 6350 w 18410"/>
              <a:gd name="connsiteY1" fmla="*/ 119825 h 1261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6175">
                <a:moveTo>
                  <a:pt x="7425" y="6350"/>
                </a:moveTo>
                <a:lnTo>
                  <a:pt x="6350" y="119825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48424" y="2293087"/>
            <a:ext cx="126220" cy="18410"/>
          </a:xfrm>
          <a:custGeom>
            <a:avLst/>
            <a:gdLst>
              <a:gd name="connsiteX0" fmla="*/ 6350 w 126220"/>
              <a:gd name="connsiteY0" fmla="*/ 6350 h 18410"/>
              <a:gd name="connsiteX1" fmla="*/ 119870 w 126220"/>
              <a:gd name="connsiteY1" fmla="*/ 9238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6220" h="18410">
                <a:moveTo>
                  <a:pt x="6350" y="6350"/>
                </a:moveTo>
                <a:lnTo>
                  <a:pt x="119870" y="9238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758752" y="2295976"/>
            <a:ext cx="18410" cy="36666"/>
          </a:xfrm>
          <a:custGeom>
            <a:avLst/>
            <a:gdLst>
              <a:gd name="connsiteX0" fmla="*/ 9542 w 18410"/>
              <a:gd name="connsiteY0" fmla="*/ 6350 h 36666"/>
              <a:gd name="connsiteX1" fmla="*/ 6350 w 18410"/>
              <a:gd name="connsiteY1" fmla="*/ 30316 h 366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36666">
                <a:moveTo>
                  <a:pt x="9542" y="6350"/>
                </a:moveTo>
                <a:lnTo>
                  <a:pt x="6350" y="30316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48424" y="2293087"/>
            <a:ext cx="123028" cy="39554"/>
          </a:xfrm>
          <a:custGeom>
            <a:avLst/>
            <a:gdLst>
              <a:gd name="connsiteX0" fmla="*/ 116678 w 123028"/>
              <a:gd name="connsiteY0" fmla="*/ 33204 h 39554"/>
              <a:gd name="connsiteX1" fmla="*/ 6350 w 123028"/>
              <a:gd name="connsiteY1" fmla="*/ 6350 h 395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3028" h="39554">
                <a:moveTo>
                  <a:pt x="116678" y="33204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30939" y="1139929"/>
            <a:ext cx="126746" cy="469824"/>
          </a:xfrm>
          <a:custGeom>
            <a:avLst/>
            <a:gdLst>
              <a:gd name="connsiteX0" fmla="*/ 120396 w 126746"/>
              <a:gd name="connsiteY0" fmla="*/ 463474 h 469824"/>
              <a:gd name="connsiteX1" fmla="*/ 6350 w 126746"/>
              <a:gd name="connsiteY1" fmla="*/ 6350 h 4698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6746" h="469824">
                <a:moveTo>
                  <a:pt x="120396" y="463474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35894" y="1108160"/>
            <a:ext cx="125234" cy="27800"/>
          </a:xfrm>
          <a:custGeom>
            <a:avLst/>
            <a:gdLst>
              <a:gd name="connsiteX0" fmla="*/ 118884 w 125234"/>
              <a:gd name="connsiteY0" fmla="*/ 6350 h 27800"/>
              <a:gd name="connsiteX1" fmla="*/ 6350 w 125234"/>
              <a:gd name="connsiteY1" fmla="*/ 21450 h 27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5234" h="27800">
                <a:moveTo>
                  <a:pt x="118884" y="6350"/>
                </a:moveTo>
                <a:lnTo>
                  <a:pt x="6350" y="214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35244" y="1099093"/>
            <a:ext cx="18410" cy="36868"/>
          </a:xfrm>
          <a:custGeom>
            <a:avLst/>
            <a:gdLst>
              <a:gd name="connsiteX0" fmla="*/ 6999 w 18410"/>
              <a:gd name="connsiteY0" fmla="*/ 30518 h 36868"/>
              <a:gd name="connsiteX1" fmla="*/ 6350 w 18410"/>
              <a:gd name="connsiteY1" fmla="*/ 6350 h 368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36868">
                <a:moveTo>
                  <a:pt x="6999" y="30518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35244" y="1099093"/>
            <a:ext cx="125884" cy="18410"/>
          </a:xfrm>
          <a:custGeom>
            <a:avLst/>
            <a:gdLst>
              <a:gd name="connsiteX0" fmla="*/ 6350 w 125884"/>
              <a:gd name="connsiteY0" fmla="*/ 6350 h 18410"/>
              <a:gd name="connsiteX1" fmla="*/ 119534 w 125884"/>
              <a:gd name="connsiteY1" fmla="*/ 15417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5884" h="18410">
                <a:moveTo>
                  <a:pt x="6350" y="6350"/>
                </a:moveTo>
                <a:lnTo>
                  <a:pt x="119534" y="15417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38623" y="1134556"/>
            <a:ext cx="120328" cy="48857"/>
          </a:xfrm>
          <a:custGeom>
            <a:avLst/>
            <a:gdLst>
              <a:gd name="connsiteX0" fmla="*/ 6350 w 120328"/>
              <a:gd name="connsiteY0" fmla="*/ 42506 h 48857"/>
              <a:gd name="connsiteX1" fmla="*/ 113978 w 120328"/>
              <a:gd name="connsiteY1" fmla="*/ 6350 h 488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0328" h="48857">
                <a:moveTo>
                  <a:pt x="6350" y="42506"/>
                </a:moveTo>
                <a:lnTo>
                  <a:pt x="113978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246252" y="1134556"/>
            <a:ext cx="18410" cy="36308"/>
          </a:xfrm>
          <a:custGeom>
            <a:avLst/>
            <a:gdLst>
              <a:gd name="connsiteX0" fmla="*/ 6350 w 18410"/>
              <a:gd name="connsiteY0" fmla="*/ 6350 h 36308"/>
              <a:gd name="connsiteX1" fmla="*/ 11580 w 18410"/>
              <a:gd name="connsiteY1" fmla="*/ 29958 h 363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36308">
                <a:moveTo>
                  <a:pt x="6350" y="6350"/>
                </a:moveTo>
                <a:lnTo>
                  <a:pt x="11580" y="29958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38623" y="1158164"/>
            <a:ext cx="125559" cy="18410"/>
          </a:xfrm>
          <a:custGeom>
            <a:avLst/>
            <a:gdLst>
              <a:gd name="connsiteX0" fmla="*/ 119209 w 125559"/>
              <a:gd name="connsiteY0" fmla="*/ 6350 h 18410"/>
              <a:gd name="connsiteX1" fmla="*/ 6350 w 125559"/>
              <a:gd name="connsiteY1" fmla="*/ 18898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5559" h="18410">
                <a:moveTo>
                  <a:pt x="119209" y="6350"/>
                </a:moveTo>
                <a:lnTo>
                  <a:pt x="6350" y="18898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39031" y="1627842"/>
            <a:ext cx="2294585" cy="18410"/>
          </a:xfrm>
          <a:custGeom>
            <a:avLst/>
            <a:gdLst>
              <a:gd name="connsiteX0" fmla="*/ 2288235 w 2294585"/>
              <a:gd name="connsiteY0" fmla="*/ 6350 h 18410"/>
              <a:gd name="connsiteX1" fmla="*/ 6350 w 2294585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94585" h="18410">
                <a:moveTo>
                  <a:pt x="2288235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70786" y="1627842"/>
            <a:ext cx="18410" cy="4169527"/>
          </a:xfrm>
          <a:custGeom>
            <a:avLst/>
            <a:gdLst>
              <a:gd name="connsiteX0" fmla="*/ 6350 w 18410"/>
              <a:gd name="connsiteY0" fmla="*/ 6350 h 4169527"/>
              <a:gd name="connsiteX1" fmla="*/ 6350 w 18410"/>
              <a:gd name="connsiteY1" fmla="*/ 4163177 h 41695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4169527">
                <a:moveTo>
                  <a:pt x="6350" y="6350"/>
                </a:moveTo>
                <a:lnTo>
                  <a:pt x="6350" y="4163177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70786" y="1627842"/>
            <a:ext cx="18410" cy="125537"/>
          </a:xfrm>
          <a:custGeom>
            <a:avLst/>
            <a:gdLst>
              <a:gd name="connsiteX0" fmla="*/ 6350 w 18410"/>
              <a:gd name="connsiteY0" fmla="*/ 6350 h 125537"/>
              <a:gd name="connsiteX1" fmla="*/ 18446 w 18410"/>
              <a:gd name="connsiteY1" fmla="*/ 119187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6350" y="6350"/>
                </a:moveTo>
                <a:lnTo>
                  <a:pt x="18446" y="119187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58689" y="1740679"/>
            <a:ext cx="36893" cy="18410"/>
          </a:xfrm>
          <a:custGeom>
            <a:avLst/>
            <a:gdLst>
              <a:gd name="connsiteX0" fmla="*/ 30543 w 36893"/>
              <a:gd name="connsiteY0" fmla="*/ 6350 h 18410"/>
              <a:gd name="connsiteX1" fmla="*/ 6350 w 36893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893" h="18410">
                <a:moveTo>
                  <a:pt x="30543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58689" y="1627842"/>
            <a:ext cx="18410" cy="125537"/>
          </a:xfrm>
          <a:custGeom>
            <a:avLst/>
            <a:gdLst>
              <a:gd name="connsiteX0" fmla="*/ 6350 w 18410"/>
              <a:gd name="connsiteY0" fmla="*/ 119187 h 125537"/>
              <a:gd name="connsiteX1" fmla="*/ 18446 w 18410"/>
              <a:gd name="connsiteY1" fmla="*/ 6350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6350" y="119187"/>
                </a:moveTo>
                <a:lnTo>
                  <a:pt x="18446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58689" y="5671832"/>
            <a:ext cx="18410" cy="125537"/>
          </a:xfrm>
          <a:custGeom>
            <a:avLst/>
            <a:gdLst>
              <a:gd name="connsiteX0" fmla="*/ 18446 w 18410"/>
              <a:gd name="connsiteY0" fmla="*/ 119186 h 125537"/>
              <a:gd name="connsiteX1" fmla="*/ 6350 w 18410"/>
              <a:gd name="connsiteY1" fmla="*/ 6350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18446" y="119186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58689" y="5671832"/>
            <a:ext cx="36893" cy="18410"/>
          </a:xfrm>
          <a:custGeom>
            <a:avLst/>
            <a:gdLst>
              <a:gd name="connsiteX0" fmla="*/ 6350 w 36893"/>
              <a:gd name="connsiteY0" fmla="*/ 6350 h 18410"/>
              <a:gd name="connsiteX1" fmla="*/ 30543 w 36893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893" h="18410">
                <a:moveTo>
                  <a:pt x="6350" y="6350"/>
                </a:moveTo>
                <a:lnTo>
                  <a:pt x="30543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70786" y="5671832"/>
            <a:ext cx="18410" cy="125537"/>
          </a:xfrm>
          <a:custGeom>
            <a:avLst/>
            <a:gdLst>
              <a:gd name="connsiteX0" fmla="*/ 18446 w 18410"/>
              <a:gd name="connsiteY0" fmla="*/ 6350 h 125537"/>
              <a:gd name="connsiteX1" fmla="*/ 6350 w 18410"/>
              <a:gd name="connsiteY1" fmla="*/ 119186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18446" y="6350"/>
                </a:moveTo>
                <a:lnTo>
                  <a:pt x="6350" y="119186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6257" y="1627842"/>
            <a:ext cx="720882" cy="18410"/>
          </a:xfrm>
          <a:custGeom>
            <a:avLst/>
            <a:gdLst>
              <a:gd name="connsiteX0" fmla="*/ 714532 w 720882"/>
              <a:gd name="connsiteY0" fmla="*/ 6350 h 18410"/>
              <a:gd name="connsiteX1" fmla="*/ 6350 w 720882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20882" h="18410">
                <a:moveTo>
                  <a:pt x="714532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83482" y="1827434"/>
            <a:ext cx="1080899" cy="278875"/>
          </a:xfrm>
          <a:custGeom>
            <a:avLst/>
            <a:gdLst>
              <a:gd name="connsiteX0" fmla="*/ 1074549 w 1080899"/>
              <a:gd name="connsiteY0" fmla="*/ 6350 h 278875"/>
              <a:gd name="connsiteX1" fmla="*/ 6350 w 1080899"/>
              <a:gd name="connsiteY1" fmla="*/ 272525 h 2788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080899" h="278875">
                <a:moveTo>
                  <a:pt x="1074549" y="6350"/>
                </a:moveTo>
                <a:lnTo>
                  <a:pt x="6350" y="272525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011" y="1627842"/>
            <a:ext cx="28145" cy="125122"/>
          </a:xfrm>
          <a:custGeom>
            <a:avLst/>
            <a:gdLst>
              <a:gd name="connsiteX0" fmla="*/ 6350 w 28145"/>
              <a:gd name="connsiteY0" fmla="*/ 6350 h 125122"/>
              <a:gd name="connsiteX1" fmla="*/ 21795 w 28145"/>
              <a:gd name="connsiteY1" fmla="*/ 118772 h 1251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145" h="125122">
                <a:moveTo>
                  <a:pt x="6350" y="6350"/>
                </a:moveTo>
                <a:lnTo>
                  <a:pt x="21795" y="118772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9275" y="1740265"/>
            <a:ext cx="36882" cy="18410"/>
          </a:xfrm>
          <a:custGeom>
            <a:avLst/>
            <a:gdLst>
              <a:gd name="connsiteX0" fmla="*/ 30532 w 36882"/>
              <a:gd name="connsiteY0" fmla="*/ 6350 h 18410"/>
              <a:gd name="connsiteX1" fmla="*/ 6350 w 36882"/>
              <a:gd name="connsiteY1" fmla="*/ 7077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882" h="18410">
                <a:moveTo>
                  <a:pt x="30532" y="6350"/>
                </a:moveTo>
                <a:lnTo>
                  <a:pt x="6350" y="7077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9275" y="1627842"/>
            <a:ext cx="18410" cy="125850"/>
          </a:xfrm>
          <a:custGeom>
            <a:avLst/>
            <a:gdLst>
              <a:gd name="connsiteX0" fmla="*/ 6350 w 18410"/>
              <a:gd name="connsiteY0" fmla="*/ 119500 h 125850"/>
              <a:gd name="connsiteX1" fmla="*/ 15086 w 18410"/>
              <a:gd name="connsiteY1" fmla="*/ 6350 h 125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850">
                <a:moveTo>
                  <a:pt x="6350" y="119500"/>
                </a:moveTo>
                <a:lnTo>
                  <a:pt x="15086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8419" y="1978253"/>
            <a:ext cx="48565" cy="120376"/>
          </a:xfrm>
          <a:custGeom>
            <a:avLst/>
            <a:gdLst>
              <a:gd name="connsiteX0" fmla="*/ 42215 w 48565"/>
              <a:gd name="connsiteY0" fmla="*/ 114026 h 120376"/>
              <a:gd name="connsiteX1" fmla="*/ 6350 w 48565"/>
              <a:gd name="connsiteY1" fmla="*/ 6350 h 1203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8565" h="120376">
                <a:moveTo>
                  <a:pt x="42215" y="114026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8419" y="1973103"/>
            <a:ext cx="36345" cy="18410"/>
          </a:xfrm>
          <a:custGeom>
            <a:avLst/>
            <a:gdLst>
              <a:gd name="connsiteX0" fmla="*/ 6350 w 36345"/>
              <a:gd name="connsiteY0" fmla="*/ 11499 h 18410"/>
              <a:gd name="connsiteX1" fmla="*/ 29995 w 36345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345" h="18410">
                <a:moveTo>
                  <a:pt x="6350" y="11499"/>
                </a:moveTo>
                <a:lnTo>
                  <a:pt x="29995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402064" y="1973103"/>
            <a:ext cx="18410" cy="125526"/>
          </a:xfrm>
          <a:custGeom>
            <a:avLst/>
            <a:gdLst>
              <a:gd name="connsiteX0" fmla="*/ 6350 w 18410"/>
              <a:gd name="connsiteY0" fmla="*/ 6350 h 125526"/>
              <a:gd name="connsiteX1" fmla="*/ 18569 w 18410"/>
              <a:gd name="connsiteY1" fmla="*/ 119176 h 1255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26">
                <a:moveTo>
                  <a:pt x="6350" y="6350"/>
                </a:moveTo>
                <a:lnTo>
                  <a:pt x="18569" y="119176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48429" y="1136522"/>
            <a:ext cx="18410" cy="1586061"/>
          </a:xfrm>
          <a:custGeom>
            <a:avLst/>
            <a:gdLst>
              <a:gd name="connsiteX0" fmla="*/ 6350 w 18410"/>
              <a:gd name="connsiteY0" fmla="*/ 1579711 h 1586061"/>
              <a:gd name="connsiteX1" fmla="*/ 6350 w 18410"/>
              <a:gd name="connsiteY1" fmla="*/ 6350 h 15860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586061">
                <a:moveTo>
                  <a:pt x="6350" y="1579711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6187" y="1627842"/>
            <a:ext cx="1199179" cy="18410"/>
          </a:xfrm>
          <a:custGeom>
            <a:avLst/>
            <a:gdLst>
              <a:gd name="connsiteX0" fmla="*/ 1192829 w 1199179"/>
              <a:gd name="connsiteY0" fmla="*/ 6350 h 18410"/>
              <a:gd name="connsiteX1" fmla="*/ 6350 w 1199179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99179" h="18410">
                <a:moveTo>
                  <a:pt x="1192829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59032" y="2674978"/>
            <a:ext cx="320475" cy="270803"/>
          </a:xfrm>
          <a:custGeom>
            <a:avLst/>
            <a:gdLst>
              <a:gd name="connsiteX0" fmla="*/ 6350 w 320475"/>
              <a:gd name="connsiteY0" fmla="*/ 264453 h 270803"/>
              <a:gd name="connsiteX1" fmla="*/ 314125 w 320475"/>
              <a:gd name="connsiteY1" fmla="*/ 6350 h 2708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20475" h="270803">
                <a:moveTo>
                  <a:pt x="6350" y="264453"/>
                </a:moveTo>
                <a:lnTo>
                  <a:pt x="314125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392289" y="6611943"/>
            <a:ext cx="18410" cy="355856"/>
          </a:xfrm>
          <a:custGeom>
            <a:avLst/>
            <a:gdLst>
              <a:gd name="connsiteX0" fmla="*/ 6350 w 18410"/>
              <a:gd name="connsiteY0" fmla="*/ 6350 h 355856"/>
              <a:gd name="connsiteX1" fmla="*/ 6350 w 18410"/>
              <a:gd name="connsiteY1" fmla="*/ 349506 h 3558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355856">
                <a:moveTo>
                  <a:pt x="6350" y="6350"/>
                </a:moveTo>
                <a:lnTo>
                  <a:pt x="6350" y="349506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979802" y="6796445"/>
            <a:ext cx="18410" cy="171354"/>
          </a:xfrm>
          <a:custGeom>
            <a:avLst/>
            <a:gdLst>
              <a:gd name="connsiteX0" fmla="*/ 6350 w 18410"/>
              <a:gd name="connsiteY0" fmla="*/ 6350 h 171354"/>
              <a:gd name="connsiteX1" fmla="*/ 6350 w 18410"/>
              <a:gd name="connsiteY1" fmla="*/ 165004 h 171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71354">
                <a:moveTo>
                  <a:pt x="6350" y="6350"/>
                </a:moveTo>
                <a:lnTo>
                  <a:pt x="6350" y="165004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567327" y="6796445"/>
            <a:ext cx="18410" cy="171354"/>
          </a:xfrm>
          <a:custGeom>
            <a:avLst/>
            <a:gdLst>
              <a:gd name="connsiteX0" fmla="*/ 6350 w 18410"/>
              <a:gd name="connsiteY0" fmla="*/ 6350 h 171354"/>
              <a:gd name="connsiteX1" fmla="*/ 6350 w 18410"/>
              <a:gd name="connsiteY1" fmla="*/ 165004 h 171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71354">
                <a:moveTo>
                  <a:pt x="6350" y="6350"/>
                </a:moveTo>
                <a:lnTo>
                  <a:pt x="6350" y="165004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9789706" y="5368530"/>
            <a:ext cx="171460" cy="18410"/>
          </a:xfrm>
          <a:custGeom>
            <a:avLst/>
            <a:gdLst>
              <a:gd name="connsiteX0" fmla="*/ 6350 w 171460"/>
              <a:gd name="connsiteY0" fmla="*/ 6350 h 18410"/>
              <a:gd name="connsiteX1" fmla="*/ 165110 w 171460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71460" h="18410">
                <a:moveTo>
                  <a:pt x="6350" y="6350"/>
                </a:moveTo>
                <a:lnTo>
                  <a:pt x="16511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979802" y="6003653"/>
            <a:ext cx="18410" cy="805492"/>
          </a:xfrm>
          <a:custGeom>
            <a:avLst/>
            <a:gdLst>
              <a:gd name="connsiteX0" fmla="*/ 6350 w 18410"/>
              <a:gd name="connsiteY0" fmla="*/ 799142 h 805492"/>
              <a:gd name="connsiteX1" fmla="*/ 6350 w 18410"/>
              <a:gd name="connsiteY1" fmla="*/ 6350 h 8054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805492">
                <a:moveTo>
                  <a:pt x="6350" y="799142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979802" y="6003653"/>
            <a:ext cx="2822603" cy="18410"/>
          </a:xfrm>
          <a:custGeom>
            <a:avLst/>
            <a:gdLst>
              <a:gd name="connsiteX0" fmla="*/ 6350 w 2822603"/>
              <a:gd name="connsiteY0" fmla="*/ 6350 h 18410"/>
              <a:gd name="connsiteX1" fmla="*/ 2816253 w 2822603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22603" h="18410">
                <a:moveTo>
                  <a:pt x="6350" y="6350"/>
                </a:moveTo>
                <a:lnTo>
                  <a:pt x="2816253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9948466" y="4662503"/>
            <a:ext cx="18410" cy="2305296"/>
          </a:xfrm>
          <a:custGeom>
            <a:avLst/>
            <a:gdLst>
              <a:gd name="connsiteX0" fmla="*/ 6350 w 18410"/>
              <a:gd name="connsiteY0" fmla="*/ 2298946 h 2305296"/>
              <a:gd name="connsiteX1" fmla="*/ 6350 w 18410"/>
              <a:gd name="connsiteY1" fmla="*/ 6350 h 23052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2305296">
                <a:moveTo>
                  <a:pt x="6350" y="2298946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994872" y="767463"/>
            <a:ext cx="8807533" cy="18410"/>
          </a:xfrm>
          <a:custGeom>
            <a:avLst/>
            <a:gdLst>
              <a:gd name="connsiteX0" fmla="*/ 8801184 w 8807533"/>
              <a:gd name="connsiteY0" fmla="*/ 6350 h 18410"/>
              <a:gd name="connsiteX1" fmla="*/ 6350 w 8807533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807533" h="18410">
                <a:moveTo>
                  <a:pt x="8801183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36111" y="608808"/>
            <a:ext cx="9125054" cy="18410"/>
          </a:xfrm>
          <a:custGeom>
            <a:avLst/>
            <a:gdLst>
              <a:gd name="connsiteX0" fmla="*/ 9118704 w 9125054"/>
              <a:gd name="connsiteY0" fmla="*/ 6350 h 18410"/>
              <a:gd name="connsiteX1" fmla="*/ 6350 w 9125054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9125054" h="18410">
                <a:moveTo>
                  <a:pt x="9118704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994872" y="767463"/>
            <a:ext cx="18410" cy="6041682"/>
          </a:xfrm>
          <a:custGeom>
            <a:avLst/>
            <a:gdLst>
              <a:gd name="connsiteX0" fmla="*/ 6350 w 18410"/>
              <a:gd name="connsiteY0" fmla="*/ 6350 h 6041682"/>
              <a:gd name="connsiteX1" fmla="*/ 6350 w 18410"/>
              <a:gd name="connsiteY1" fmla="*/ 6035332 h 60416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6041682">
                <a:moveTo>
                  <a:pt x="6350" y="6350"/>
                </a:moveTo>
                <a:lnTo>
                  <a:pt x="6350" y="6035332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36111" y="608808"/>
            <a:ext cx="18410" cy="6358992"/>
          </a:xfrm>
          <a:custGeom>
            <a:avLst/>
            <a:gdLst>
              <a:gd name="connsiteX0" fmla="*/ 6350 w 18410"/>
              <a:gd name="connsiteY0" fmla="*/ 6350 h 6358992"/>
              <a:gd name="connsiteX1" fmla="*/ 6350 w 18410"/>
              <a:gd name="connsiteY1" fmla="*/ 6352641 h 63589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6358992">
                <a:moveTo>
                  <a:pt x="6350" y="6350"/>
                </a:moveTo>
                <a:lnTo>
                  <a:pt x="6350" y="6352641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36111" y="5368530"/>
            <a:ext cx="171460" cy="18410"/>
          </a:xfrm>
          <a:custGeom>
            <a:avLst/>
            <a:gdLst>
              <a:gd name="connsiteX0" fmla="*/ 165110 w 171460"/>
              <a:gd name="connsiteY0" fmla="*/ 6350 h 18410"/>
              <a:gd name="connsiteX1" fmla="*/ 6350 w 171460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71460" h="18410">
                <a:moveTo>
                  <a:pt x="165110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36111" y="3781948"/>
            <a:ext cx="330209" cy="18410"/>
          </a:xfrm>
          <a:custGeom>
            <a:avLst/>
            <a:gdLst>
              <a:gd name="connsiteX0" fmla="*/ 6350 w 330209"/>
              <a:gd name="connsiteY0" fmla="*/ 6350 h 18410"/>
              <a:gd name="connsiteX1" fmla="*/ 323859 w 330209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30209" h="18410">
                <a:moveTo>
                  <a:pt x="6350" y="6350"/>
                </a:moveTo>
                <a:lnTo>
                  <a:pt x="323859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36111" y="6955100"/>
            <a:ext cx="9125054" cy="18410"/>
          </a:xfrm>
          <a:custGeom>
            <a:avLst/>
            <a:gdLst>
              <a:gd name="connsiteX0" fmla="*/ 6350 w 9125054"/>
              <a:gd name="connsiteY0" fmla="*/ 6350 h 18410"/>
              <a:gd name="connsiteX1" fmla="*/ 9118704 w 9125054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9125054" h="18410">
                <a:moveTo>
                  <a:pt x="6350" y="6350"/>
                </a:moveTo>
                <a:lnTo>
                  <a:pt x="9118704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994872" y="6796445"/>
            <a:ext cx="8807533" cy="18410"/>
          </a:xfrm>
          <a:custGeom>
            <a:avLst/>
            <a:gdLst>
              <a:gd name="connsiteX0" fmla="*/ 6350 w 8807533"/>
              <a:gd name="connsiteY0" fmla="*/ 6350 h 18410"/>
              <a:gd name="connsiteX1" fmla="*/ 8801184 w 8807533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807533" h="18410">
                <a:moveTo>
                  <a:pt x="6350" y="6350"/>
                </a:moveTo>
                <a:lnTo>
                  <a:pt x="8801184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17250" y="6796445"/>
            <a:ext cx="18410" cy="171354"/>
          </a:xfrm>
          <a:custGeom>
            <a:avLst/>
            <a:gdLst>
              <a:gd name="connsiteX0" fmla="*/ 6350 w 18410"/>
              <a:gd name="connsiteY0" fmla="*/ 165004 h 171354"/>
              <a:gd name="connsiteX1" fmla="*/ 6350 w 18410"/>
              <a:gd name="connsiteY1" fmla="*/ 6350 h 171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71354">
                <a:moveTo>
                  <a:pt x="6350" y="165004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804775" y="6796445"/>
            <a:ext cx="18410" cy="171354"/>
          </a:xfrm>
          <a:custGeom>
            <a:avLst/>
            <a:gdLst>
              <a:gd name="connsiteX0" fmla="*/ 6350 w 18410"/>
              <a:gd name="connsiteY0" fmla="*/ 6350 h 171354"/>
              <a:gd name="connsiteX1" fmla="*/ 6350 w 18410"/>
              <a:gd name="connsiteY1" fmla="*/ 165004 h 171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71354">
                <a:moveTo>
                  <a:pt x="6350" y="6350"/>
                </a:moveTo>
                <a:lnTo>
                  <a:pt x="6350" y="165004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36111" y="2195378"/>
            <a:ext cx="171460" cy="18410"/>
          </a:xfrm>
          <a:custGeom>
            <a:avLst/>
            <a:gdLst>
              <a:gd name="connsiteX0" fmla="*/ 165110 w 171460"/>
              <a:gd name="connsiteY0" fmla="*/ 6350 h 18410"/>
              <a:gd name="connsiteX1" fmla="*/ 6350 w 171460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71460" h="18410">
                <a:moveTo>
                  <a:pt x="165110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17250" y="608808"/>
            <a:ext cx="18410" cy="171354"/>
          </a:xfrm>
          <a:custGeom>
            <a:avLst/>
            <a:gdLst>
              <a:gd name="connsiteX0" fmla="*/ 6350 w 18410"/>
              <a:gd name="connsiteY0" fmla="*/ 165004 h 171354"/>
              <a:gd name="connsiteX1" fmla="*/ 6350 w 18410"/>
              <a:gd name="connsiteY1" fmla="*/ 6350 h 171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71354">
                <a:moveTo>
                  <a:pt x="6350" y="165004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804775" y="608808"/>
            <a:ext cx="18410" cy="171354"/>
          </a:xfrm>
          <a:custGeom>
            <a:avLst/>
            <a:gdLst>
              <a:gd name="connsiteX0" fmla="*/ 6350 w 18410"/>
              <a:gd name="connsiteY0" fmla="*/ 6350 h 171354"/>
              <a:gd name="connsiteX1" fmla="*/ 6350 w 18410"/>
              <a:gd name="connsiteY1" fmla="*/ 165004 h 171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71354">
                <a:moveTo>
                  <a:pt x="6350" y="6350"/>
                </a:moveTo>
                <a:lnTo>
                  <a:pt x="6350" y="165004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392289" y="582960"/>
            <a:ext cx="18410" cy="355856"/>
          </a:xfrm>
          <a:custGeom>
            <a:avLst/>
            <a:gdLst>
              <a:gd name="connsiteX0" fmla="*/ 6350 w 18410"/>
              <a:gd name="connsiteY0" fmla="*/ 6350 h 355856"/>
              <a:gd name="connsiteX1" fmla="*/ 6350 w 18410"/>
              <a:gd name="connsiteY1" fmla="*/ 349506 h 3558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355856">
                <a:moveTo>
                  <a:pt x="6350" y="6350"/>
                </a:moveTo>
                <a:lnTo>
                  <a:pt x="6350" y="349506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9789706" y="767463"/>
            <a:ext cx="18410" cy="6041682"/>
          </a:xfrm>
          <a:custGeom>
            <a:avLst/>
            <a:gdLst>
              <a:gd name="connsiteX0" fmla="*/ 6350 w 18410"/>
              <a:gd name="connsiteY0" fmla="*/ 6035332 h 6041682"/>
              <a:gd name="connsiteX1" fmla="*/ 6350 w 18410"/>
              <a:gd name="connsiteY1" fmla="*/ 6350 h 60416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6041682">
                <a:moveTo>
                  <a:pt x="6350" y="6035332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9948466" y="608808"/>
            <a:ext cx="18410" cy="4066395"/>
          </a:xfrm>
          <a:custGeom>
            <a:avLst/>
            <a:gdLst>
              <a:gd name="connsiteX0" fmla="*/ 6350 w 18410"/>
              <a:gd name="connsiteY0" fmla="*/ 4060045 h 4066395"/>
              <a:gd name="connsiteX1" fmla="*/ 6350 w 18410"/>
              <a:gd name="connsiteY1" fmla="*/ 6350 h 40663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4066395">
                <a:moveTo>
                  <a:pt x="6350" y="406004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9630957" y="3781948"/>
            <a:ext cx="330209" cy="18410"/>
          </a:xfrm>
          <a:custGeom>
            <a:avLst/>
            <a:gdLst>
              <a:gd name="connsiteX0" fmla="*/ 323859 w 330209"/>
              <a:gd name="connsiteY0" fmla="*/ 6350 h 18410"/>
              <a:gd name="connsiteX1" fmla="*/ 6350 w 330209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30209" h="18410">
                <a:moveTo>
                  <a:pt x="323859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979802" y="608808"/>
            <a:ext cx="18410" cy="171354"/>
          </a:xfrm>
          <a:custGeom>
            <a:avLst/>
            <a:gdLst>
              <a:gd name="connsiteX0" fmla="*/ 6350 w 18410"/>
              <a:gd name="connsiteY0" fmla="*/ 6350 h 171354"/>
              <a:gd name="connsiteX1" fmla="*/ 6350 w 18410"/>
              <a:gd name="connsiteY1" fmla="*/ 165004 h 171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71354">
                <a:moveTo>
                  <a:pt x="6350" y="6350"/>
                </a:moveTo>
                <a:lnTo>
                  <a:pt x="6350" y="165004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567327" y="608808"/>
            <a:ext cx="18410" cy="171354"/>
          </a:xfrm>
          <a:custGeom>
            <a:avLst/>
            <a:gdLst>
              <a:gd name="connsiteX0" fmla="*/ 6350 w 18410"/>
              <a:gd name="connsiteY0" fmla="*/ 165004 h 171354"/>
              <a:gd name="connsiteX1" fmla="*/ 6350 w 18410"/>
              <a:gd name="connsiteY1" fmla="*/ 6350 h 171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71354">
                <a:moveTo>
                  <a:pt x="6350" y="165004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9789706" y="2195378"/>
            <a:ext cx="171460" cy="18410"/>
          </a:xfrm>
          <a:custGeom>
            <a:avLst/>
            <a:gdLst>
              <a:gd name="connsiteX0" fmla="*/ 6350 w 171460"/>
              <a:gd name="connsiteY0" fmla="*/ 6350 h 18410"/>
              <a:gd name="connsiteX1" fmla="*/ 165110 w 171460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71460" h="18410">
                <a:moveTo>
                  <a:pt x="6350" y="6350"/>
                </a:moveTo>
                <a:lnTo>
                  <a:pt x="16511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036279" y="1681761"/>
            <a:ext cx="66654" cy="228959"/>
          </a:xfrm>
          <a:custGeom>
            <a:avLst/>
            <a:gdLst>
              <a:gd name="connsiteX0" fmla="*/ 6350 w 66654"/>
              <a:gd name="connsiteY0" fmla="*/ 6350 h 228959"/>
              <a:gd name="connsiteX1" fmla="*/ 60304 w 66654"/>
              <a:gd name="connsiteY1" fmla="*/ 222609 h 2289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6654" h="228959">
                <a:moveTo>
                  <a:pt x="6350" y="6350"/>
                </a:moveTo>
                <a:lnTo>
                  <a:pt x="60304" y="222609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090234" y="1844099"/>
            <a:ext cx="229088" cy="66622"/>
          </a:xfrm>
          <a:custGeom>
            <a:avLst/>
            <a:gdLst>
              <a:gd name="connsiteX0" fmla="*/ 6350 w 229088"/>
              <a:gd name="connsiteY0" fmla="*/ 60272 h 66622"/>
              <a:gd name="connsiteX1" fmla="*/ 222738 w 229088"/>
              <a:gd name="connsiteY1" fmla="*/ 6350 h 666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9088" h="66622">
                <a:moveTo>
                  <a:pt x="6350" y="60272"/>
                </a:moveTo>
                <a:lnTo>
                  <a:pt x="222738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91451" y="3069658"/>
            <a:ext cx="94947" cy="81667"/>
          </a:xfrm>
          <a:custGeom>
            <a:avLst/>
            <a:gdLst>
              <a:gd name="connsiteX0" fmla="*/ 88597 w 94947"/>
              <a:gd name="connsiteY0" fmla="*/ 6350 h 81667"/>
              <a:gd name="connsiteX1" fmla="*/ 6350 w 94947"/>
              <a:gd name="connsiteY1" fmla="*/ 75317 h 8166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94947" h="81667">
                <a:moveTo>
                  <a:pt x="88597" y="6350"/>
                </a:moveTo>
                <a:lnTo>
                  <a:pt x="6350" y="75317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91451" y="3138625"/>
            <a:ext cx="81719" cy="94898"/>
          </a:xfrm>
          <a:custGeom>
            <a:avLst/>
            <a:gdLst>
              <a:gd name="connsiteX0" fmla="*/ 6350 w 81719"/>
              <a:gd name="connsiteY0" fmla="*/ 6350 h 94898"/>
              <a:gd name="connsiteX1" fmla="*/ 75369 w 81719"/>
              <a:gd name="connsiteY1" fmla="*/ 88548 h 948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1719" h="94898">
                <a:moveTo>
                  <a:pt x="6350" y="6350"/>
                </a:moveTo>
                <a:lnTo>
                  <a:pt x="75369" y="88548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35575" y="2713130"/>
            <a:ext cx="567823" cy="151026"/>
          </a:xfrm>
          <a:custGeom>
            <a:avLst/>
            <a:gdLst>
              <a:gd name="connsiteX0" fmla="*/ 561473 w 567823"/>
              <a:gd name="connsiteY0" fmla="*/ 6350 h 151026"/>
              <a:gd name="connsiteX1" fmla="*/ 6350 w 567823"/>
              <a:gd name="connsiteY1" fmla="*/ 144676 h 1510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67823" h="151026">
                <a:moveTo>
                  <a:pt x="561473" y="6350"/>
                </a:moveTo>
                <a:lnTo>
                  <a:pt x="6350" y="144676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97535" y="1766171"/>
            <a:ext cx="281541" cy="1090305"/>
          </a:xfrm>
          <a:custGeom>
            <a:avLst/>
            <a:gdLst>
              <a:gd name="connsiteX0" fmla="*/ 275191 w 281541"/>
              <a:gd name="connsiteY0" fmla="*/ 1083955 h 1090305"/>
              <a:gd name="connsiteX1" fmla="*/ 6350 w 281541"/>
              <a:gd name="connsiteY1" fmla="*/ 6350 h 10903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1541" h="1090305">
                <a:moveTo>
                  <a:pt x="275191" y="108395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27331" y="2737220"/>
            <a:ext cx="51746" cy="119257"/>
          </a:xfrm>
          <a:custGeom>
            <a:avLst/>
            <a:gdLst>
              <a:gd name="connsiteX0" fmla="*/ 45396 w 51746"/>
              <a:gd name="connsiteY0" fmla="*/ 112907 h 119257"/>
              <a:gd name="connsiteX1" fmla="*/ 6350 w 51746"/>
              <a:gd name="connsiteY1" fmla="*/ 6350 h 1192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1746" h="119257">
                <a:moveTo>
                  <a:pt x="45396" y="112907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27331" y="2731365"/>
            <a:ext cx="36176" cy="18410"/>
          </a:xfrm>
          <a:custGeom>
            <a:avLst/>
            <a:gdLst>
              <a:gd name="connsiteX0" fmla="*/ 6350 w 36176"/>
              <a:gd name="connsiteY0" fmla="*/ 12204 h 18410"/>
              <a:gd name="connsiteX1" fmla="*/ 29826 w 36176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176" h="18410">
                <a:moveTo>
                  <a:pt x="6350" y="12204"/>
                </a:moveTo>
                <a:lnTo>
                  <a:pt x="29826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50808" y="2731365"/>
            <a:ext cx="28269" cy="125111"/>
          </a:xfrm>
          <a:custGeom>
            <a:avLst/>
            <a:gdLst>
              <a:gd name="connsiteX0" fmla="*/ 6350 w 28269"/>
              <a:gd name="connsiteY0" fmla="*/ 6350 h 125111"/>
              <a:gd name="connsiteX1" fmla="*/ 21919 w 28269"/>
              <a:gd name="connsiteY1" fmla="*/ 118761 h 1251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269" h="125111">
                <a:moveTo>
                  <a:pt x="6350" y="6350"/>
                </a:moveTo>
                <a:lnTo>
                  <a:pt x="21919" y="118761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97535" y="1766171"/>
            <a:ext cx="51757" cy="119257"/>
          </a:xfrm>
          <a:custGeom>
            <a:avLst/>
            <a:gdLst>
              <a:gd name="connsiteX0" fmla="*/ 6350 w 51757"/>
              <a:gd name="connsiteY0" fmla="*/ 6350 h 119257"/>
              <a:gd name="connsiteX1" fmla="*/ 45406 w 51757"/>
              <a:gd name="connsiteY1" fmla="*/ 112907 h 1192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1757" h="119257">
                <a:moveTo>
                  <a:pt x="6350" y="6350"/>
                </a:moveTo>
                <a:lnTo>
                  <a:pt x="45406" y="112907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13115" y="1872728"/>
            <a:ext cx="36176" cy="18410"/>
          </a:xfrm>
          <a:custGeom>
            <a:avLst/>
            <a:gdLst>
              <a:gd name="connsiteX0" fmla="*/ 29826 w 36176"/>
              <a:gd name="connsiteY0" fmla="*/ 6350 h 18410"/>
              <a:gd name="connsiteX1" fmla="*/ 6350 w 36176"/>
              <a:gd name="connsiteY1" fmla="*/ 12204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176" h="18410">
                <a:moveTo>
                  <a:pt x="29826" y="6350"/>
                </a:moveTo>
                <a:lnTo>
                  <a:pt x="6350" y="12204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97535" y="1766171"/>
            <a:ext cx="28280" cy="125111"/>
          </a:xfrm>
          <a:custGeom>
            <a:avLst/>
            <a:gdLst>
              <a:gd name="connsiteX0" fmla="*/ 21930 w 28280"/>
              <a:gd name="connsiteY0" fmla="*/ 118761 h 125111"/>
              <a:gd name="connsiteX1" fmla="*/ 6350 w 28280"/>
              <a:gd name="connsiteY1" fmla="*/ 6350 h 1251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280" h="125111">
                <a:moveTo>
                  <a:pt x="21930" y="118761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462690" y="4174754"/>
            <a:ext cx="123442" cy="37763"/>
          </a:xfrm>
          <a:custGeom>
            <a:avLst/>
            <a:gdLst>
              <a:gd name="connsiteX0" fmla="*/ 6350 w 123442"/>
              <a:gd name="connsiteY0" fmla="*/ 31413 h 37763"/>
              <a:gd name="connsiteX1" fmla="*/ 117092 w 123442"/>
              <a:gd name="connsiteY1" fmla="*/ 6350 h 377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3442" h="37763">
                <a:moveTo>
                  <a:pt x="6350" y="31413"/>
                </a:moveTo>
                <a:lnTo>
                  <a:pt x="117092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73432" y="4174754"/>
            <a:ext cx="18410" cy="36711"/>
          </a:xfrm>
          <a:custGeom>
            <a:avLst/>
            <a:gdLst>
              <a:gd name="connsiteX0" fmla="*/ 6350 w 18410"/>
              <a:gd name="connsiteY0" fmla="*/ 6350 h 36711"/>
              <a:gd name="connsiteX1" fmla="*/ 9150 w 18410"/>
              <a:gd name="connsiteY1" fmla="*/ 30361 h 367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36711">
                <a:moveTo>
                  <a:pt x="6350" y="6350"/>
                </a:moveTo>
                <a:lnTo>
                  <a:pt x="9150" y="30361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462690" y="4198765"/>
            <a:ext cx="126242" cy="18410"/>
          </a:xfrm>
          <a:custGeom>
            <a:avLst/>
            <a:gdLst>
              <a:gd name="connsiteX0" fmla="*/ 119892 w 126242"/>
              <a:gd name="connsiteY0" fmla="*/ 6350 h 18410"/>
              <a:gd name="connsiteX1" fmla="*/ 6350 w 126242"/>
              <a:gd name="connsiteY1" fmla="*/ 7402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6242" h="18410">
                <a:moveTo>
                  <a:pt x="119892" y="6350"/>
                </a:moveTo>
                <a:lnTo>
                  <a:pt x="6350" y="7402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28844" y="3415062"/>
            <a:ext cx="84889" cy="100294"/>
          </a:xfrm>
          <a:custGeom>
            <a:avLst/>
            <a:gdLst>
              <a:gd name="connsiteX0" fmla="*/ 6350 w 84889"/>
              <a:gd name="connsiteY0" fmla="*/ 6350 h 100294"/>
              <a:gd name="connsiteX1" fmla="*/ 78539 w 84889"/>
              <a:gd name="connsiteY1" fmla="*/ 93944 h 1002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4889" h="100294">
                <a:moveTo>
                  <a:pt x="6350" y="6350"/>
                </a:moveTo>
                <a:lnTo>
                  <a:pt x="78539" y="93944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80816" y="3502656"/>
            <a:ext cx="32917" cy="25998"/>
          </a:xfrm>
          <a:custGeom>
            <a:avLst/>
            <a:gdLst>
              <a:gd name="connsiteX0" fmla="*/ 26567 w 32917"/>
              <a:gd name="connsiteY0" fmla="*/ 6350 h 25998"/>
              <a:gd name="connsiteX1" fmla="*/ 6350 w 32917"/>
              <a:gd name="connsiteY1" fmla="*/ 19648 h 25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2917" h="25998">
                <a:moveTo>
                  <a:pt x="26567" y="6350"/>
                </a:moveTo>
                <a:lnTo>
                  <a:pt x="6350" y="19648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28844" y="3415062"/>
            <a:ext cx="64671" cy="113593"/>
          </a:xfrm>
          <a:custGeom>
            <a:avLst/>
            <a:gdLst>
              <a:gd name="connsiteX0" fmla="*/ 58321 w 64671"/>
              <a:gd name="connsiteY0" fmla="*/ 107243 h 113593"/>
              <a:gd name="connsiteX1" fmla="*/ 6350 w 64671"/>
              <a:gd name="connsiteY1" fmla="*/ 6350 h 11359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4671" h="113593">
                <a:moveTo>
                  <a:pt x="58321" y="107243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58622" y="3722118"/>
            <a:ext cx="485015" cy="18410"/>
          </a:xfrm>
          <a:custGeom>
            <a:avLst/>
            <a:gdLst>
              <a:gd name="connsiteX0" fmla="*/ 478666 w 485015"/>
              <a:gd name="connsiteY0" fmla="*/ 6350 h 18410"/>
              <a:gd name="connsiteX1" fmla="*/ 6350 w 485015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85015" h="18410">
                <a:moveTo>
                  <a:pt x="478666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90376" y="3722118"/>
            <a:ext cx="18410" cy="2075245"/>
          </a:xfrm>
          <a:custGeom>
            <a:avLst/>
            <a:gdLst>
              <a:gd name="connsiteX0" fmla="*/ 6350 w 18410"/>
              <a:gd name="connsiteY0" fmla="*/ 2068895 h 2075245"/>
              <a:gd name="connsiteX1" fmla="*/ 6350 w 18410"/>
              <a:gd name="connsiteY1" fmla="*/ 6350 h 20752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2075245">
                <a:moveTo>
                  <a:pt x="6350" y="206889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78280" y="5671827"/>
            <a:ext cx="18410" cy="125537"/>
          </a:xfrm>
          <a:custGeom>
            <a:avLst/>
            <a:gdLst>
              <a:gd name="connsiteX0" fmla="*/ 18446 w 18410"/>
              <a:gd name="connsiteY0" fmla="*/ 119186 h 125537"/>
              <a:gd name="connsiteX1" fmla="*/ 6350 w 18410"/>
              <a:gd name="connsiteY1" fmla="*/ 6350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18446" y="119186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78280" y="5671827"/>
            <a:ext cx="36893" cy="18410"/>
          </a:xfrm>
          <a:custGeom>
            <a:avLst/>
            <a:gdLst>
              <a:gd name="connsiteX0" fmla="*/ 6350 w 36893"/>
              <a:gd name="connsiteY0" fmla="*/ 6350 h 18410"/>
              <a:gd name="connsiteX1" fmla="*/ 30543 w 36893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893" h="18410">
                <a:moveTo>
                  <a:pt x="6350" y="6350"/>
                </a:moveTo>
                <a:lnTo>
                  <a:pt x="30543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90376" y="5671827"/>
            <a:ext cx="18410" cy="125537"/>
          </a:xfrm>
          <a:custGeom>
            <a:avLst/>
            <a:gdLst>
              <a:gd name="connsiteX0" fmla="*/ 18446 w 18410"/>
              <a:gd name="connsiteY0" fmla="*/ 6350 h 125537"/>
              <a:gd name="connsiteX1" fmla="*/ 6350 w 18410"/>
              <a:gd name="connsiteY1" fmla="*/ 119186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18446" y="6350"/>
                </a:moveTo>
                <a:lnTo>
                  <a:pt x="6350" y="119186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90376" y="3722118"/>
            <a:ext cx="18410" cy="125537"/>
          </a:xfrm>
          <a:custGeom>
            <a:avLst/>
            <a:gdLst>
              <a:gd name="connsiteX0" fmla="*/ 6350 w 18410"/>
              <a:gd name="connsiteY0" fmla="*/ 6350 h 125537"/>
              <a:gd name="connsiteX1" fmla="*/ 18446 w 18410"/>
              <a:gd name="connsiteY1" fmla="*/ 119187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6350" y="6350"/>
                </a:moveTo>
                <a:lnTo>
                  <a:pt x="18446" y="119187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78280" y="3834955"/>
            <a:ext cx="36893" cy="18410"/>
          </a:xfrm>
          <a:custGeom>
            <a:avLst/>
            <a:gdLst>
              <a:gd name="connsiteX0" fmla="*/ 30543 w 36893"/>
              <a:gd name="connsiteY0" fmla="*/ 6350 h 18410"/>
              <a:gd name="connsiteX1" fmla="*/ 6350 w 36893"/>
              <a:gd name="connsiteY1" fmla="*/ 6350 h 184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893" h="18410">
                <a:moveTo>
                  <a:pt x="30543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78280" y="3722118"/>
            <a:ext cx="18410" cy="125537"/>
          </a:xfrm>
          <a:custGeom>
            <a:avLst/>
            <a:gdLst>
              <a:gd name="connsiteX0" fmla="*/ 6350 w 18410"/>
              <a:gd name="connsiteY0" fmla="*/ 119187 h 125537"/>
              <a:gd name="connsiteX1" fmla="*/ 18446 w 18410"/>
              <a:gd name="connsiteY1" fmla="*/ 6350 h 125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0" h="125537">
                <a:moveTo>
                  <a:pt x="6350" y="119187"/>
                </a:moveTo>
                <a:lnTo>
                  <a:pt x="18446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342489" y="1889475"/>
            <a:ext cx="96182" cy="79311"/>
          </a:xfrm>
          <a:custGeom>
            <a:avLst/>
            <a:gdLst>
              <a:gd name="connsiteX0" fmla="*/ 0 w 96182"/>
              <a:gd name="connsiteY0" fmla="*/ 79311 h 79311"/>
              <a:gd name="connsiteX1" fmla="*/ 81218 w 96182"/>
              <a:gd name="connsiteY1" fmla="*/ 0 h 79311"/>
              <a:gd name="connsiteX2" fmla="*/ 96182 w 96182"/>
              <a:gd name="connsiteY2" fmla="*/ 18996 h 79311"/>
              <a:gd name="connsiteX3" fmla="*/ 0 w 96182"/>
              <a:gd name="connsiteY3" fmla="*/ 79311 h 793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96182" h="79311">
                <a:moveTo>
                  <a:pt x="0" y="79311"/>
                </a:moveTo>
                <a:lnTo>
                  <a:pt x="81218" y="0"/>
                </a:lnTo>
                <a:lnTo>
                  <a:pt x="96182" y="18996"/>
                </a:lnTo>
                <a:lnTo>
                  <a:pt x="0" y="7931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19800" y="2620801"/>
            <a:ext cx="81832" cy="94211"/>
          </a:xfrm>
          <a:custGeom>
            <a:avLst/>
            <a:gdLst>
              <a:gd name="connsiteX0" fmla="*/ 0 w 81832"/>
              <a:gd name="connsiteY0" fmla="*/ 94211 h 94211"/>
              <a:gd name="connsiteX1" fmla="*/ 63295 w 81832"/>
              <a:gd name="connsiteY1" fmla="*/ 0 h 94211"/>
              <a:gd name="connsiteX2" fmla="*/ 81832 w 81832"/>
              <a:gd name="connsiteY2" fmla="*/ 15537 h 94211"/>
              <a:gd name="connsiteX3" fmla="*/ 0 w 81832"/>
              <a:gd name="connsiteY3" fmla="*/ 94211 h 942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1832" h="94211">
                <a:moveTo>
                  <a:pt x="0" y="94211"/>
                </a:moveTo>
                <a:lnTo>
                  <a:pt x="63295" y="0"/>
                </a:lnTo>
                <a:lnTo>
                  <a:pt x="81832" y="15537"/>
                </a:lnTo>
                <a:lnTo>
                  <a:pt x="0" y="9421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33355" y="2819095"/>
            <a:ext cx="93941" cy="82186"/>
          </a:xfrm>
          <a:custGeom>
            <a:avLst/>
            <a:gdLst>
              <a:gd name="connsiteX0" fmla="*/ 0 w 93941"/>
              <a:gd name="connsiteY0" fmla="*/ 82186 h 82186"/>
              <a:gd name="connsiteX1" fmla="*/ 78294 w 93941"/>
              <a:gd name="connsiteY1" fmla="*/ 0 h 82186"/>
              <a:gd name="connsiteX2" fmla="*/ 93941 w 93941"/>
              <a:gd name="connsiteY2" fmla="*/ 18435 h 82186"/>
              <a:gd name="connsiteX3" fmla="*/ 0 w 93941"/>
              <a:gd name="connsiteY3" fmla="*/ 82186 h 821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93941" h="82186">
                <a:moveTo>
                  <a:pt x="0" y="82186"/>
                </a:moveTo>
                <a:lnTo>
                  <a:pt x="78294" y="0"/>
                </a:lnTo>
                <a:lnTo>
                  <a:pt x="93941" y="18435"/>
                </a:lnTo>
                <a:lnTo>
                  <a:pt x="0" y="82186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21649" y="3348902"/>
            <a:ext cx="89293" cy="87426"/>
          </a:xfrm>
          <a:custGeom>
            <a:avLst/>
            <a:gdLst>
              <a:gd name="connsiteX0" fmla="*/ 0 w 89293"/>
              <a:gd name="connsiteY0" fmla="*/ 0 h 87426"/>
              <a:gd name="connsiteX1" fmla="*/ 89293 w 89293"/>
              <a:gd name="connsiteY1" fmla="*/ 70120 h 87426"/>
              <a:gd name="connsiteX2" fmla="*/ 72402 w 89293"/>
              <a:gd name="connsiteY2" fmla="*/ 87426 h 87426"/>
              <a:gd name="connsiteX3" fmla="*/ 0 w 89293"/>
              <a:gd name="connsiteY3" fmla="*/ 0 h 874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9293" h="87426">
                <a:moveTo>
                  <a:pt x="0" y="0"/>
                </a:moveTo>
                <a:lnTo>
                  <a:pt x="89293" y="70120"/>
                </a:lnTo>
                <a:lnTo>
                  <a:pt x="72402" y="87426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469037" y="4472796"/>
            <a:ext cx="113004" cy="24168"/>
          </a:xfrm>
          <a:custGeom>
            <a:avLst/>
            <a:gdLst>
              <a:gd name="connsiteX0" fmla="*/ 0 w 113004"/>
              <a:gd name="connsiteY0" fmla="*/ 12996 h 24168"/>
              <a:gd name="connsiteX1" fmla="*/ 112803 w 113004"/>
              <a:gd name="connsiteY1" fmla="*/ 0 h 24168"/>
              <a:gd name="connsiteX2" fmla="*/ 113004 w 113004"/>
              <a:gd name="connsiteY2" fmla="*/ 24168 h 24168"/>
              <a:gd name="connsiteX3" fmla="*/ 0 w 113004"/>
              <a:gd name="connsiteY3" fmla="*/ 12996 h 241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04" h="24168">
                <a:moveTo>
                  <a:pt x="0" y="12996"/>
                </a:moveTo>
                <a:lnTo>
                  <a:pt x="112803" y="0"/>
                </a:lnTo>
                <a:lnTo>
                  <a:pt x="113004" y="24168"/>
                </a:lnTo>
                <a:lnTo>
                  <a:pt x="0" y="12996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87535" y="1637887"/>
            <a:ext cx="83267" cy="93046"/>
          </a:xfrm>
          <a:custGeom>
            <a:avLst/>
            <a:gdLst>
              <a:gd name="connsiteX0" fmla="*/ 83267 w 83267"/>
              <a:gd name="connsiteY0" fmla="*/ 93046 h 93046"/>
              <a:gd name="connsiteX1" fmla="*/ 0 w 83267"/>
              <a:gd name="connsiteY1" fmla="*/ 15885 h 93046"/>
              <a:gd name="connsiteX2" fmla="*/ 18245 w 83267"/>
              <a:gd name="connsiteY2" fmla="*/ 0 h 93046"/>
              <a:gd name="connsiteX3" fmla="*/ 83267 w 83267"/>
              <a:gd name="connsiteY3" fmla="*/ 93046 h 930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3267" h="93046">
                <a:moveTo>
                  <a:pt x="83267" y="93046"/>
                </a:moveTo>
                <a:lnTo>
                  <a:pt x="0" y="15885"/>
                </a:lnTo>
                <a:lnTo>
                  <a:pt x="18245" y="0"/>
                </a:lnTo>
                <a:lnTo>
                  <a:pt x="83267" y="93046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123081" y="5784664"/>
            <a:ext cx="7632781" cy="20639"/>
          </a:xfrm>
          <a:custGeom>
            <a:avLst/>
            <a:gdLst>
              <a:gd name="connsiteX0" fmla="*/ 6350 w 7632781"/>
              <a:gd name="connsiteY0" fmla="*/ 6350 h 20639"/>
              <a:gd name="connsiteX1" fmla="*/ 7626431 w 7632781"/>
              <a:gd name="connsiteY1" fmla="*/ 6350 h 206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632781" h="20639">
                <a:moveTo>
                  <a:pt x="6350" y="6350"/>
                </a:moveTo>
                <a:lnTo>
                  <a:pt x="7626431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123081" y="5784664"/>
            <a:ext cx="20639" cy="139630"/>
          </a:xfrm>
          <a:custGeom>
            <a:avLst/>
            <a:gdLst>
              <a:gd name="connsiteX0" fmla="*/ 6350 w 20639"/>
              <a:gd name="connsiteY0" fmla="*/ 133280 h 139630"/>
              <a:gd name="connsiteX1" fmla="*/ 6350 w 20639"/>
              <a:gd name="connsiteY1" fmla="*/ 6350 h 1396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639" h="139630">
                <a:moveTo>
                  <a:pt x="6350" y="13328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123081" y="5911594"/>
            <a:ext cx="7632781" cy="20639"/>
          </a:xfrm>
          <a:custGeom>
            <a:avLst/>
            <a:gdLst>
              <a:gd name="connsiteX0" fmla="*/ 7626431 w 7632781"/>
              <a:gd name="connsiteY0" fmla="*/ 6350 h 20639"/>
              <a:gd name="connsiteX1" fmla="*/ 6350 w 7632781"/>
              <a:gd name="connsiteY1" fmla="*/ 6350 h 206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632781" h="20639">
                <a:moveTo>
                  <a:pt x="7626431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743163" y="5784664"/>
            <a:ext cx="20639" cy="139630"/>
          </a:xfrm>
          <a:custGeom>
            <a:avLst/>
            <a:gdLst>
              <a:gd name="connsiteX0" fmla="*/ 6350 w 20639"/>
              <a:gd name="connsiteY0" fmla="*/ 6350 h 139630"/>
              <a:gd name="connsiteX1" fmla="*/ 6350 w 20639"/>
              <a:gd name="connsiteY1" fmla="*/ 133280 h 1396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639" h="139630">
                <a:moveTo>
                  <a:pt x="6350" y="6350"/>
                </a:moveTo>
                <a:lnTo>
                  <a:pt x="6350" y="13328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72258" y="1819761"/>
            <a:ext cx="422929" cy="1542795"/>
          </a:xfrm>
          <a:custGeom>
            <a:avLst/>
            <a:gdLst>
              <a:gd name="connsiteX0" fmla="*/ 416579 w 422929"/>
              <a:gd name="connsiteY0" fmla="*/ 6350 h 1542795"/>
              <a:gd name="connsiteX1" fmla="*/ 6350 w 422929"/>
              <a:gd name="connsiteY1" fmla="*/ 1536445 h 15427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22929" h="1542795">
                <a:moveTo>
                  <a:pt x="416579" y="6350"/>
                </a:moveTo>
                <a:lnTo>
                  <a:pt x="6350" y="153644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82488" y="1627837"/>
            <a:ext cx="782879" cy="204623"/>
          </a:xfrm>
          <a:custGeom>
            <a:avLst/>
            <a:gdLst>
              <a:gd name="connsiteX0" fmla="*/ 776529 w 782879"/>
              <a:gd name="connsiteY0" fmla="*/ 6350 h 204623"/>
              <a:gd name="connsiteX1" fmla="*/ 6350 w 782879"/>
              <a:gd name="connsiteY1" fmla="*/ 198273 h 2046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82879" h="204623">
                <a:moveTo>
                  <a:pt x="776529" y="6350"/>
                </a:moveTo>
                <a:lnTo>
                  <a:pt x="6350" y="198273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252667" y="1627837"/>
            <a:ext cx="281541" cy="1090316"/>
          </a:xfrm>
          <a:custGeom>
            <a:avLst/>
            <a:gdLst>
              <a:gd name="connsiteX0" fmla="*/ 275191 w 281541"/>
              <a:gd name="connsiteY0" fmla="*/ 1083966 h 1090316"/>
              <a:gd name="connsiteX1" fmla="*/ 6350 w 281541"/>
              <a:gd name="connsiteY1" fmla="*/ 6350 h 10903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1541" h="1090316">
                <a:moveTo>
                  <a:pt x="275191" y="1083966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21509" y="2705454"/>
            <a:ext cx="266544" cy="20639"/>
          </a:xfrm>
          <a:custGeom>
            <a:avLst/>
            <a:gdLst>
              <a:gd name="connsiteX0" fmla="*/ 260194 w 266544"/>
              <a:gd name="connsiteY0" fmla="*/ 15204 h 20639"/>
              <a:gd name="connsiteX1" fmla="*/ 6350 w 266544"/>
              <a:gd name="connsiteY1" fmla="*/ 6350 h 206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6544" h="20639">
                <a:moveTo>
                  <a:pt x="260194" y="15204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775353" y="2714308"/>
            <a:ext cx="380053" cy="450246"/>
          </a:xfrm>
          <a:custGeom>
            <a:avLst/>
            <a:gdLst>
              <a:gd name="connsiteX0" fmla="*/ 373703 w 380053"/>
              <a:gd name="connsiteY0" fmla="*/ 443895 h 450246"/>
              <a:gd name="connsiteX1" fmla="*/ 6350 w 380053"/>
              <a:gd name="connsiteY1" fmla="*/ 6350 h 4502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0053" h="450246">
                <a:moveTo>
                  <a:pt x="373703" y="44389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462695" y="3722118"/>
            <a:ext cx="20639" cy="2075245"/>
          </a:xfrm>
          <a:custGeom>
            <a:avLst/>
            <a:gdLst>
              <a:gd name="connsiteX0" fmla="*/ 6350 w 20639"/>
              <a:gd name="connsiteY0" fmla="*/ 2068896 h 2075245"/>
              <a:gd name="connsiteX1" fmla="*/ 6350 w 20639"/>
              <a:gd name="connsiteY1" fmla="*/ 6350 h 20752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639" h="2075245">
                <a:moveTo>
                  <a:pt x="6350" y="2068896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72258" y="3349857"/>
            <a:ext cx="20639" cy="2447507"/>
          </a:xfrm>
          <a:custGeom>
            <a:avLst/>
            <a:gdLst>
              <a:gd name="connsiteX0" fmla="*/ 6350 w 20639"/>
              <a:gd name="connsiteY0" fmla="*/ 6350 h 2447507"/>
              <a:gd name="connsiteX1" fmla="*/ 6350 w 20639"/>
              <a:gd name="connsiteY1" fmla="*/ 2441157 h 24475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639" h="2447507">
                <a:moveTo>
                  <a:pt x="6350" y="6350"/>
                </a:moveTo>
                <a:lnTo>
                  <a:pt x="6350" y="2441157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462695" y="3151854"/>
            <a:ext cx="692711" cy="582963"/>
          </a:xfrm>
          <a:custGeom>
            <a:avLst/>
            <a:gdLst>
              <a:gd name="connsiteX0" fmla="*/ 6350 w 692711"/>
              <a:gd name="connsiteY0" fmla="*/ 576613 h 582963"/>
              <a:gd name="connsiteX1" fmla="*/ 686361 w 692711"/>
              <a:gd name="connsiteY1" fmla="*/ 6350 h 5829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92711" h="582963">
                <a:moveTo>
                  <a:pt x="6350" y="576613"/>
                </a:moveTo>
                <a:lnTo>
                  <a:pt x="686361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49582" y="1803932"/>
            <a:ext cx="353754" cy="353699"/>
          </a:xfrm>
          <a:custGeom>
            <a:avLst/>
            <a:gdLst>
              <a:gd name="connsiteX0" fmla="*/ 25439 w 353754"/>
              <a:gd name="connsiteY0" fmla="*/ 255351 h 353699"/>
              <a:gd name="connsiteX1" fmla="*/ 30782 w 353754"/>
              <a:gd name="connsiteY1" fmla="*/ 264884 h 353699"/>
              <a:gd name="connsiteX2" fmla="*/ 36730 w 353754"/>
              <a:gd name="connsiteY2" fmla="*/ 274059 h 353699"/>
              <a:gd name="connsiteX3" fmla="*/ 43245 w 353754"/>
              <a:gd name="connsiteY3" fmla="*/ 282839 h 353699"/>
              <a:gd name="connsiteX4" fmla="*/ 50315 w 353754"/>
              <a:gd name="connsiteY4" fmla="*/ 291176 h 353699"/>
              <a:gd name="connsiteX5" fmla="*/ 57904 w 353754"/>
              <a:gd name="connsiteY5" fmla="*/ 299044 h 353699"/>
              <a:gd name="connsiteX6" fmla="*/ 65987 w 353754"/>
              <a:gd name="connsiteY6" fmla="*/ 306406 h 353699"/>
              <a:gd name="connsiteX7" fmla="*/ 74514 w 353754"/>
              <a:gd name="connsiteY7" fmla="*/ 313238 h 353699"/>
              <a:gd name="connsiteX8" fmla="*/ 83472 w 353754"/>
              <a:gd name="connsiteY8" fmla="*/ 319515 h 353699"/>
              <a:gd name="connsiteX9" fmla="*/ 92813 w 353754"/>
              <a:gd name="connsiteY9" fmla="*/ 325201 h 353699"/>
              <a:gd name="connsiteX10" fmla="*/ 102500 w 353754"/>
              <a:gd name="connsiteY10" fmla="*/ 330281 h 353699"/>
              <a:gd name="connsiteX11" fmla="*/ 112483 w 353754"/>
              <a:gd name="connsiteY11" fmla="*/ 334733 h 353699"/>
              <a:gd name="connsiteX12" fmla="*/ 122737 w 353754"/>
              <a:gd name="connsiteY12" fmla="*/ 338532 h 353699"/>
              <a:gd name="connsiteX13" fmla="*/ 133213 w 353754"/>
              <a:gd name="connsiteY13" fmla="*/ 341664 h 353699"/>
              <a:gd name="connsiteX14" fmla="*/ 143874 w 353754"/>
              <a:gd name="connsiteY14" fmla="*/ 344118 h 353699"/>
              <a:gd name="connsiteX15" fmla="*/ 154660 w 353754"/>
              <a:gd name="connsiteY15" fmla="*/ 345894 h 353699"/>
              <a:gd name="connsiteX16" fmla="*/ 165543 w 353754"/>
              <a:gd name="connsiteY16" fmla="*/ 346967 h 353699"/>
              <a:gd name="connsiteX17" fmla="*/ 176476 w 353754"/>
              <a:gd name="connsiteY17" fmla="*/ 347349 h 353699"/>
              <a:gd name="connsiteX18" fmla="*/ 187409 w 353754"/>
              <a:gd name="connsiteY18" fmla="*/ 347016 h 353699"/>
              <a:gd name="connsiteX19" fmla="*/ 198292 w 353754"/>
              <a:gd name="connsiteY19" fmla="*/ 345993 h 353699"/>
              <a:gd name="connsiteX20" fmla="*/ 209089 w 353754"/>
              <a:gd name="connsiteY20" fmla="*/ 344279 h 353699"/>
              <a:gd name="connsiteX21" fmla="*/ 219763 w 353754"/>
              <a:gd name="connsiteY21" fmla="*/ 341874 h 353699"/>
              <a:gd name="connsiteX22" fmla="*/ 230252 w 353754"/>
              <a:gd name="connsiteY22" fmla="*/ 338791 h 353699"/>
              <a:gd name="connsiteX23" fmla="*/ 240519 w 353754"/>
              <a:gd name="connsiteY23" fmla="*/ 335029 h 353699"/>
              <a:gd name="connsiteX24" fmla="*/ 250538 w 353754"/>
              <a:gd name="connsiteY24" fmla="*/ 330639 h 353699"/>
              <a:gd name="connsiteX25" fmla="*/ 260237 w 353754"/>
              <a:gd name="connsiteY25" fmla="*/ 325608 h 353699"/>
              <a:gd name="connsiteX26" fmla="*/ 269603 w 353754"/>
              <a:gd name="connsiteY26" fmla="*/ 319960 h 353699"/>
              <a:gd name="connsiteX27" fmla="*/ 278586 w 353754"/>
              <a:gd name="connsiteY27" fmla="*/ 313732 h 353699"/>
              <a:gd name="connsiteX28" fmla="*/ 287163 w 353754"/>
              <a:gd name="connsiteY28" fmla="*/ 306937 h 353699"/>
              <a:gd name="connsiteX29" fmla="*/ 295269 w 353754"/>
              <a:gd name="connsiteY29" fmla="*/ 299599 h 353699"/>
              <a:gd name="connsiteX30" fmla="*/ 302895 w 353754"/>
              <a:gd name="connsiteY30" fmla="*/ 291768 h 353699"/>
              <a:gd name="connsiteX31" fmla="*/ 310003 w 353754"/>
              <a:gd name="connsiteY31" fmla="*/ 283468 h 353699"/>
              <a:gd name="connsiteX32" fmla="*/ 316567 w 353754"/>
              <a:gd name="connsiteY32" fmla="*/ 274725 h 353699"/>
              <a:gd name="connsiteX33" fmla="*/ 322552 w 353754"/>
              <a:gd name="connsiteY33" fmla="*/ 265574 h 353699"/>
              <a:gd name="connsiteX34" fmla="*/ 327945 w 353754"/>
              <a:gd name="connsiteY34" fmla="*/ 256066 h 353699"/>
              <a:gd name="connsiteX35" fmla="*/ 332708 w 353754"/>
              <a:gd name="connsiteY35" fmla="*/ 246225 h 353699"/>
              <a:gd name="connsiteX36" fmla="*/ 336841 w 353754"/>
              <a:gd name="connsiteY36" fmla="*/ 236112 h 353699"/>
              <a:gd name="connsiteX37" fmla="*/ 340309 w 353754"/>
              <a:gd name="connsiteY37" fmla="*/ 225741 h 353699"/>
              <a:gd name="connsiteX38" fmla="*/ 343110 w 353754"/>
              <a:gd name="connsiteY38" fmla="*/ 215184 h 353699"/>
              <a:gd name="connsiteX39" fmla="*/ 345220 w 353754"/>
              <a:gd name="connsiteY39" fmla="*/ 204455 h 353699"/>
              <a:gd name="connsiteX40" fmla="*/ 346652 w 353754"/>
              <a:gd name="connsiteY40" fmla="*/ 193615 h 353699"/>
              <a:gd name="connsiteX41" fmla="*/ 347380 w 353754"/>
              <a:gd name="connsiteY41" fmla="*/ 182714 h 353699"/>
              <a:gd name="connsiteX42" fmla="*/ 347404 w 353754"/>
              <a:gd name="connsiteY42" fmla="*/ 171787 h 353699"/>
              <a:gd name="connsiteX43" fmla="*/ 346726 w 353754"/>
              <a:gd name="connsiteY43" fmla="*/ 160873 h 353699"/>
              <a:gd name="connsiteX44" fmla="*/ 345356 w 353754"/>
              <a:gd name="connsiteY44" fmla="*/ 150033 h 353699"/>
              <a:gd name="connsiteX45" fmla="*/ 343283 w 353754"/>
              <a:gd name="connsiteY45" fmla="*/ 139304 h 353699"/>
              <a:gd name="connsiteX46" fmla="*/ 340543 w 353754"/>
              <a:gd name="connsiteY46" fmla="*/ 128723 h 353699"/>
              <a:gd name="connsiteX47" fmla="*/ 337113 w 353754"/>
              <a:gd name="connsiteY47" fmla="*/ 118339 h 353699"/>
              <a:gd name="connsiteX48" fmla="*/ 333041 w 353754"/>
              <a:gd name="connsiteY48" fmla="*/ 108202 h 353699"/>
              <a:gd name="connsiteX49" fmla="*/ 328315 w 353754"/>
              <a:gd name="connsiteY49" fmla="*/ 98348 h 353699"/>
              <a:gd name="connsiteX50" fmla="*/ 322972 w 353754"/>
              <a:gd name="connsiteY50" fmla="*/ 88803 h 353699"/>
              <a:gd name="connsiteX51" fmla="*/ 317024 w 353754"/>
              <a:gd name="connsiteY51" fmla="*/ 79640 h 353699"/>
              <a:gd name="connsiteX52" fmla="*/ 310509 w 353754"/>
              <a:gd name="connsiteY52" fmla="*/ 70860 h 353699"/>
              <a:gd name="connsiteX53" fmla="*/ 303438 w 353754"/>
              <a:gd name="connsiteY53" fmla="*/ 62523 h 353699"/>
              <a:gd name="connsiteX54" fmla="*/ 295850 w 353754"/>
              <a:gd name="connsiteY54" fmla="*/ 54655 h 353699"/>
              <a:gd name="connsiteX55" fmla="*/ 287767 w 353754"/>
              <a:gd name="connsiteY55" fmla="*/ 47280 h 353699"/>
              <a:gd name="connsiteX56" fmla="*/ 279240 w 353754"/>
              <a:gd name="connsiteY56" fmla="*/ 40448 h 353699"/>
              <a:gd name="connsiteX57" fmla="*/ 270281 w 353754"/>
              <a:gd name="connsiteY57" fmla="*/ 34171 h 353699"/>
              <a:gd name="connsiteX58" fmla="*/ 260941 w 353754"/>
              <a:gd name="connsiteY58" fmla="*/ 28486 h 353699"/>
              <a:gd name="connsiteX59" fmla="*/ 251266 w 353754"/>
              <a:gd name="connsiteY59" fmla="*/ 23405 h 353699"/>
              <a:gd name="connsiteX60" fmla="*/ 241271 w 353754"/>
              <a:gd name="connsiteY60" fmla="*/ 18965 h 353699"/>
              <a:gd name="connsiteX61" fmla="*/ 231017 w 353754"/>
              <a:gd name="connsiteY61" fmla="*/ 15167 h 353699"/>
              <a:gd name="connsiteX62" fmla="*/ 220541 w 353754"/>
              <a:gd name="connsiteY62" fmla="*/ 12035 h 353699"/>
              <a:gd name="connsiteX63" fmla="*/ 209879 w 353754"/>
              <a:gd name="connsiteY63" fmla="*/ 9568 h 353699"/>
              <a:gd name="connsiteX64" fmla="*/ 199095 w 353754"/>
              <a:gd name="connsiteY64" fmla="*/ 7804 h 353699"/>
              <a:gd name="connsiteX65" fmla="*/ 188211 w 353754"/>
              <a:gd name="connsiteY65" fmla="*/ 6732 h 353699"/>
              <a:gd name="connsiteX66" fmla="*/ 177278 w 353754"/>
              <a:gd name="connsiteY66" fmla="*/ 6350 h 353699"/>
              <a:gd name="connsiteX67" fmla="*/ 166345 w 353754"/>
              <a:gd name="connsiteY67" fmla="*/ 6670 h 353699"/>
              <a:gd name="connsiteX68" fmla="*/ 155461 w 353754"/>
              <a:gd name="connsiteY68" fmla="*/ 7694 h 353699"/>
              <a:gd name="connsiteX69" fmla="*/ 144664 w 353754"/>
              <a:gd name="connsiteY69" fmla="*/ 9420 h 353699"/>
              <a:gd name="connsiteX70" fmla="*/ 133991 w 353754"/>
              <a:gd name="connsiteY70" fmla="*/ 11825 h 353699"/>
              <a:gd name="connsiteX71" fmla="*/ 123502 w 353754"/>
              <a:gd name="connsiteY71" fmla="*/ 14908 h 353699"/>
              <a:gd name="connsiteX72" fmla="*/ 113236 w 353754"/>
              <a:gd name="connsiteY72" fmla="*/ 18657 h 353699"/>
              <a:gd name="connsiteX73" fmla="*/ 103216 w 353754"/>
              <a:gd name="connsiteY73" fmla="*/ 23060 h 353699"/>
              <a:gd name="connsiteX74" fmla="*/ 93517 w 353754"/>
              <a:gd name="connsiteY74" fmla="*/ 28091 h 353699"/>
              <a:gd name="connsiteX75" fmla="*/ 84151 w 353754"/>
              <a:gd name="connsiteY75" fmla="*/ 33740 h 353699"/>
              <a:gd name="connsiteX76" fmla="*/ 75167 w 353754"/>
              <a:gd name="connsiteY76" fmla="*/ 39967 h 353699"/>
              <a:gd name="connsiteX77" fmla="*/ 66604 w 353754"/>
              <a:gd name="connsiteY77" fmla="*/ 46762 h 353699"/>
              <a:gd name="connsiteX78" fmla="*/ 58484 w 353754"/>
              <a:gd name="connsiteY78" fmla="*/ 54088 h 353699"/>
              <a:gd name="connsiteX79" fmla="*/ 50858 w 353754"/>
              <a:gd name="connsiteY79" fmla="*/ 61919 h 353699"/>
              <a:gd name="connsiteX80" fmla="*/ 43751 w 353754"/>
              <a:gd name="connsiteY80" fmla="*/ 70231 h 353699"/>
              <a:gd name="connsiteX81" fmla="*/ 37186 w 353754"/>
              <a:gd name="connsiteY81" fmla="*/ 78974 h 353699"/>
              <a:gd name="connsiteX82" fmla="*/ 31201 w 353754"/>
              <a:gd name="connsiteY82" fmla="*/ 88113 h 353699"/>
              <a:gd name="connsiteX83" fmla="*/ 25809 w 353754"/>
              <a:gd name="connsiteY83" fmla="*/ 97633 h 353699"/>
              <a:gd name="connsiteX84" fmla="*/ 21046 w 353754"/>
              <a:gd name="connsiteY84" fmla="*/ 107462 h 353699"/>
              <a:gd name="connsiteX85" fmla="*/ 16912 w 353754"/>
              <a:gd name="connsiteY85" fmla="*/ 117587 h 353699"/>
              <a:gd name="connsiteX86" fmla="*/ 13445 w 353754"/>
              <a:gd name="connsiteY86" fmla="*/ 127946 h 353699"/>
              <a:gd name="connsiteX87" fmla="*/ 10644 w 353754"/>
              <a:gd name="connsiteY87" fmla="*/ 138514 h 353699"/>
              <a:gd name="connsiteX88" fmla="*/ 8534 w 353754"/>
              <a:gd name="connsiteY88" fmla="*/ 149244 h 353699"/>
              <a:gd name="connsiteX89" fmla="*/ 7102 w 353754"/>
              <a:gd name="connsiteY89" fmla="*/ 160071 h 353699"/>
              <a:gd name="connsiteX90" fmla="*/ 6387 w 353754"/>
              <a:gd name="connsiteY90" fmla="*/ 170986 h 353699"/>
              <a:gd name="connsiteX91" fmla="*/ 6350 w 353754"/>
              <a:gd name="connsiteY91" fmla="*/ 181912 h 353699"/>
              <a:gd name="connsiteX92" fmla="*/ 7029 w 353754"/>
              <a:gd name="connsiteY92" fmla="*/ 192814 h 353699"/>
              <a:gd name="connsiteX93" fmla="*/ 8398 w 353754"/>
              <a:gd name="connsiteY93" fmla="*/ 203666 h 353699"/>
              <a:gd name="connsiteX94" fmla="*/ 10471 w 353754"/>
              <a:gd name="connsiteY94" fmla="*/ 214395 h 353699"/>
              <a:gd name="connsiteX95" fmla="*/ 13210 w 353754"/>
              <a:gd name="connsiteY95" fmla="*/ 224976 h 353699"/>
              <a:gd name="connsiteX96" fmla="*/ 16641 w 353754"/>
              <a:gd name="connsiteY96" fmla="*/ 235348 h 353699"/>
              <a:gd name="connsiteX97" fmla="*/ 20713 w 353754"/>
              <a:gd name="connsiteY97" fmla="*/ 245497 h 353699"/>
              <a:gd name="connsiteX98" fmla="*/ 25439 w 353754"/>
              <a:gd name="connsiteY98" fmla="*/ 255351 h 353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53754" h="353699">
                <a:moveTo>
                  <a:pt x="25439" y="255351"/>
                </a:moveTo>
                <a:lnTo>
                  <a:pt x="30782" y="264884"/>
                </a:lnTo>
                <a:lnTo>
                  <a:pt x="36730" y="274059"/>
                </a:lnTo>
                <a:lnTo>
                  <a:pt x="43245" y="282839"/>
                </a:lnTo>
                <a:lnTo>
                  <a:pt x="50315" y="291176"/>
                </a:lnTo>
                <a:lnTo>
                  <a:pt x="57904" y="299044"/>
                </a:lnTo>
                <a:lnTo>
                  <a:pt x="65987" y="306406"/>
                </a:lnTo>
                <a:lnTo>
                  <a:pt x="74514" y="313238"/>
                </a:lnTo>
                <a:lnTo>
                  <a:pt x="83472" y="319515"/>
                </a:lnTo>
                <a:lnTo>
                  <a:pt x="92813" y="325201"/>
                </a:lnTo>
                <a:lnTo>
                  <a:pt x="102500" y="330281"/>
                </a:lnTo>
                <a:lnTo>
                  <a:pt x="112483" y="334733"/>
                </a:lnTo>
                <a:lnTo>
                  <a:pt x="122737" y="338532"/>
                </a:lnTo>
                <a:lnTo>
                  <a:pt x="133213" y="341664"/>
                </a:lnTo>
                <a:lnTo>
                  <a:pt x="143874" y="344118"/>
                </a:lnTo>
                <a:lnTo>
                  <a:pt x="154660" y="345894"/>
                </a:lnTo>
                <a:lnTo>
                  <a:pt x="165543" y="346967"/>
                </a:lnTo>
                <a:lnTo>
                  <a:pt x="176476" y="347349"/>
                </a:lnTo>
                <a:lnTo>
                  <a:pt x="187409" y="347016"/>
                </a:lnTo>
                <a:lnTo>
                  <a:pt x="198292" y="345993"/>
                </a:lnTo>
                <a:lnTo>
                  <a:pt x="209089" y="344279"/>
                </a:lnTo>
                <a:lnTo>
                  <a:pt x="219763" y="341874"/>
                </a:lnTo>
                <a:lnTo>
                  <a:pt x="230252" y="338791"/>
                </a:lnTo>
                <a:lnTo>
                  <a:pt x="240519" y="335029"/>
                </a:lnTo>
                <a:lnTo>
                  <a:pt x="250538" y="330639"/>
                </a:lnTo>
                <a:lnTo>
                  <a:pt x="260237" y="325608"/>
                </a:lnTo>
                <a:lnTo>
                  <a:pt x="269603" y="319960"/>
                </a:lnTo>
                <a:lnTo>
                  <a:pt x="278586" y="313732"/>
                </a:lnTo>
                <a:lnTo>
                  <a:pt x="287163" y="306937"/>
                </a:lnTo>
                <a:lnTo>
                  <a:pt x="295269" y="299599"/>
                </a:lnTo>
                <a:lnTo>
                  <a:pt x="302895" y="291768"/>
                </a:lnTo>
                <a:lnTo>
                  <a:pt x="310003" y="283468"/>
                </a:lnTo>
                <a:lnTo>
                  <a:pt x="316567" y="274725"/>
                </a:lnTo>
                <a:lnTo>
                  <a:pt x="322552" y="265574"/>
                </a:lnTo>
                <a:lnTo>
                  <a:pt x="327945" y="256066"/>
                </a:lnTo>
                <a:lnTo>
                  <a:pt x="332708" y="246225"/>
                </a:lnTo>
                <a:lnTo>
                  <a:pt x="336841" y="236112"/>
                </a:lnTo>
                <a:lnTo>
                  <a:pt x="340309" y="225741"/>
                </a:lnTo>
                <a:lnTo>
                  <a:pt x="343110" y="215184"/>
                </a:lnTo>
                <a:lnTo>
                  <a:pt x="345220" y="204455"/>
                </a:lnTo>
                <a:lnTo>
                  <a:pt x="346652" y="193615"/>
                </a:lnTo>
                <a:lnTo>
                  <a:pt x="347380" y="182714"/>
                </a:lnTo>
                <a:lnTo>
                  <a:pt x="347404" y="171787"/>
                </a:lnTo>
                <a:lnTo>
                  <a:pt x="346726" y="160873"/>
                </a:lnTo>
                <a:lnTo>
                  <a:pt x="345356" y="150033"/>
                </a:lnTo>
                <a:lnTo>
                  <a:pt x="343283" y="139304"/>
                </a:lnTo>
                <a:lnTo>
                  <a:pt x="340543" y="128723"/>
                </a:lnTo>
                <a:lnTo>
                  <a:pt x="337113" y="118339"/>
                </a:lnTo>
                <a:lnTo>
                  <a:pt x="333041" y="108202"/>
                </a:lnTo>
                <a:lnTo>
                  <a:pt x="328315" y="98348"/>
                </a:lnTo>
                <a:lnTo>
                  <a:pt x="322972" y="88803"/>
                </a:lnTo>
                <a:lnTo>
                  <a:pt x="317024" y="79640"/>
                </a:lnTo>
                <a:lnTo>
                  <a:pt x="310509" y="70860"/>
                </a:lnTo>
                <a:lnTo>
                  <a:pt x="303438" y="62523"/>
                </a:lnTo>
                <a:lnTo>
                  <a:pt x="295850" y="54655"/>
                </a:lnTo>
                <a:lnTo>
                  <a:pt x="287767" y="47280"/>
                </a:lnTo>
                <a:lnTo>
                  <a:pt x="279240" y="40448"/>
                </a:lnTo>
                <a:lnTo>
                  <a:pt x="270281" y="34171"/>
                </a:lnTo>
                <a:lnTo>
                  <a:pt x="260941" y="28486"/>
                </a:lnTo>
                <a:lnTo>
                  <a:pt x="251266" y="23405"/>
                </a:lnTo>
                <a:lnTo>
                  <a:pt x="241271" y="18965"/>
                </a:lnTo>
                <a:lnTo>
                  <a:pt x="231017" y="15167"/>
                </a:lnTo>
                <a:lnTo>
                  <a:pt x="220541" y="12035"/>
                </a:lnTo>
                <a:lnTo>
                  <a:pt x="209879" y="9568"/>
                </a:lnTo>
                <a:lnTo>
                  <a:pt x="199095" y="7804"/>
                </a:lnTo>
                <a:lnTo>
                  <a:pt x="188211" y="6732"/>
                </a:lnTo>
                <a:lnTo>
                  <a:pt x="177278" y="6350"/>
                </a:lnTo>
                <a:lnTo>
                  <a:pt x="166345" y="6670"/>
                </a:lnTo>
                <a:lnTo>
                  <a:pt x="155461" y="7694"/>
                </a:lnTo>
                <a:lnTo>
                  <a:pt x="144664" y="9420"/>
                </a:lnTo>
                <a:lnTo>
                  <a:pt x="133991" y="11825"/>
                </a:lnTo>
                <a:lnTo>
                  <a:pt x="123502" y="14908"/>
                </a:lnTo>
                <a:lnTo>
                  <a:pt x="113236" y="18657"/>
                </a:lnTo>
                <a:lnTo>
                  <a:pt x="103216" y="23060"/>
                </a:lnTo>
                <a:lnTo>
                  <a:pt x="93517" y="28091"/>
                </a:lnTo>
                <a:lnTo>
                  <a:pt x="84151" y="33740"/>
                </a:lnTo>
                <a:lnTo>
                  <a:pt x="75167" y="39967"/>
                </a:lnTo>
                <a:lnTo>
                  <a:pt x="66604" y="46762"/>
                </a:lnTo>
                <a:lnTo>
                  <a:pt x="58484" y="54088"/>
                </a:lnTo>
                <a:lnTo>
                  <a:pt x="50858" y="61919"/>
                </a:lnTo>
                <a:lnTo>
                  <a:pt x="43751" y="70231"/>
                </a:lnTo>
                <a:lnTo>
                  <a:pt x="37186" y="78974"/>
                </a:lnTo>
                <a:lnTo>
                  <a:pt x="31201" y="88113"/>
                </a:lnTo>
                <a:lnTo>
                  <a:pt x="25809" y="97633"/>
                </a:lnTo>
                <a:lnTo>
                  <a:pt x="21046" y="107462"/>
                </a:lnTo>
                <a:lnTo>
                  <a:pt x="16912" y="117587"/>
                </a:lnTo>
                <a:lnTo>
                  <a:pt x="13445" y="127946"/>
                </a:lnTo>
                <a:lnTo>
                  <a:pt x="10644" y="138514"/>
                </a:lnTo>
                <a:lnTo>
                  <a:pt x="8534" y="149244"/>
                </a:lnTo>
                <a:lnTo>
                  <a:pt x="7102" y="160071"/>
                </a:lnTo>
                <a:lnTo>
                  <a:pt x="6387" y="170986"/>
                </a:lnTo>
                <a:lnTo>
                  <a:pt x="6350" y="181912"/>
                </a:lnTo>
                <a:lnTo>
                  <a:pt x="7029" y="192814"/>
                </a:lnTo>
                <a:lnTo>
                  <a:pt x="8398" y="203666"/>
                </a:lnTo>
                <a:lnTo>
                  <a:pt x="10471" y="214395"/>
                </a:lnTo>
                <a:lnTo>
                  <a:pt x="13210" y="224976"/>
                </a:lnTo>
                <a:lnTo>
                  <a:pt x="16641" y="235348"/>
                </a:lnTo>
                <a:lnTo>
                  <a:pt x="20713" y="245497"/>
                </a:lnTo>
                <a:lnTo>
                  <a:pt x="25439" y="25535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65462" y="2402270"/>
            <a:ext cx="118672" cy="100074"/>
          </a:xfrm>
          <a:custGeom>
            <a:avLst/>
            <a:gdLst>
              <a:gd name="connsiteX0" fmla="*/ 6350 w 118672"/>
              <a:gd name="connsiteY0" fmla="*/ 93724 h 100074"/>
              <a:gd name="connsiteX1" fmla="*/ 95836 w 118672"/>
              <a:gd name="connsiteY1" fmla="*/ 6350 h 100074"/>
              <a:gd name="connsiteX2" fmla="*/ 112322 w 118672"/>
              <a:gd name="connsiteY2" fmla="*/ 27278 h 100074"/>
              <a:gd name="connsiteX3" fmla="*/ 6350 w 118672"/>
              <a:gd name="connsiteY3" fmla="*/ 93724 h 1000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8672" h="100074">
                <a:moveTo>
                  <a:pt x="6350" y="93724"/>
                </a:moveTo>
                <a:lnTo>
                  <a:pt x="95836" y="6350"/>
                </a:lnTo>
                <a:lnTo>
                  <a:pt x="112322" y="27278"/>
                </a:lnTo>
                <a:lnTo>
                  <a:pt x="6350" y="93724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55297" y="2361240"/>
            <a:ext cx="353741" cy="353687"/>
          </a:xfrm>
          <a:custGeom>
            <a:avLst/>
            <a:gdLst>
              <a:gd name="connsiteX0" fmla="*/ 25439 w 353741"/>
              <a:gd name="connsiteY0" fmla="*/ 255338 h 353687"/>
              <a:gd name="connsiteX1" fmla="*/ 30782 w 353741"/>
              <a:gd name="connsiteY1" fmla="*/ 264884 h 353687"/>
              <a:gd name="connsiteX2" fmla="*/ 36717 w 353741"/>
              <a:gd name="connsiteY2" fmla="*/ 274059 h 353687"/>
              <a:gd name="connsiteX3" fmla="*/ 43245 w 353741"/>
              <a:gd name="connsiteY3" fmla="*/ 282827 h 353687"/>
              <a:gd name="connsiteX4" fmla="*/ 50315 w 353741"/>
              <a:gd name="connsiteY4" fmla="*/ 291164 h 353687"/>
              <a:gd name="connsiteX5" fmla="*/ 57904 w 353741"/>
              <a:gd name="connsiteY5" fmla="*/ 299032 h 353687"/>
              <a:gd name="connsiteX6" fmla="*/ 65975 w 353741"/>
              <a:gd name="connsiteY6" fmla="*/ 306406 h 353687"/>
              <a:gd name="connsiteX7" fmla="*/ 74514 w 353741"/>
              <a:gd name="connsiteY7" fmla="*/ 313239 h 353687"/>
              <a:gd name="connsiteX8" fmla="*/ 83460 w 353741"/>
              <a:gd name="connsiteY8" fmla="*/ 319516 h 353687"/>
              <a:gd name="connsiteX9" fmla="*/ 92801 w 353741"/>
              <a:gd name="connsiteY9" fmla="*/ 325201 h 353687"/>
              <a:gd name="connsiteX10" fmla="*/ 102487 w 353741"/>
              <a:gd name="connsiteY10" fmla="*/ 330282 h 353687"/>
              <a:gd name="connsiteX11" fmla="*/ 112482 w 353741"/>
              <a:gd name="connsiteY11" fmla="*/ 334721 h 353687"/>
              <a:gd name="connsiteX12" fmla="*/ 122737 w 353741"/>
              <a:gd name="connsiteY12" fmla="*/ 338520 h 353687"/>
              <a:gd name="connsiteX13" fmla="*/ 133213 w 353741"/>
              <a:gd name="connsiteY13" fmla="*/ 341664 h 353687"/>
              <a:gd name="connsiteX14" fmla="*/ 143862 w 353741"/>
              <a:gd name="connsiteY14" fmla="*/ 344118 h 353687"/>
              <a:gd name="connsiteX15" fmla="*/ 154659 w 353741"/>
              <a:gd name="connsiteY15" fmla="*/ 345882 h 353687"/>
              <a:gd name="connsiteX16" fmla="*/ 165543 w 353741"/>
              <a:gd name="connsiteY16" fmla="*/ 346955 h 353687"/>
              <a:gd name="connsiteX17" fmla="*/ 176464 w 353741"/>
              <a:gd name="connsiteY17" fmla="*/ 347337 h 353687"/>
              <a:gd name="connsiteX18" fmla="*/ 187397 w 353741"/>
              <a:gd name="connsiteY18" fmla="*/ 347016 h 353687"/>
              <a:gd name="connsiteX19" fmla="*/ 198280 w 353741"/>
              <a:gd name="connsiteY19" fmla="*/ 345993 h 353687"/>
              <a:gd name="connsiteX20" fmla="*/ 209089 w 353741"/>
              <a:gd name="connsiteY20" fmla="*/ 344267 h 353687"/>
              <a:gd name="connsiteX21" fmla="*/ 219751 w 353741"/>
              <a:gd name="connsiteY21" fmla="*/ 341862 h 353687"/>
              <a:gd name="connsiteX22" fmla="*/ 230239 w 353741"/>
              <a:gd name="connsiteY22" fmla="*/ 338779 h 353687"/>
              <a:gd name="connsiteX23" fmla="*/ 240519 w 353741"/>
              <a:gd name="connsiteY23" fmla="*/ 335029 h 353687"/>
              <a:gd name="connsiteX24" fmla="*/ 250526 w 353741"/>
              <a:gd name="connsiteY24" fmla="*/ 330627 h 353687"/>
              <a:gd name="connsiteX25" fmla="*/ 260237 w 353741"/>
              <a:gd name="connsiteY25" fmla="*/ 325595 h 353687"/>
              <a:gd name="connsiteX26" fmla="*/ 269603 w 353741"/>
              <a:gd name="connsiteY26" fmla="*/ 319947 h 353687"/>
              <a:gd name="connsiteX27" fmla="*/ 278586 w 353741"/>
              <a:gd name="connsiteY27" fmla="*/ 313719 h 353687"/>
              <a:gd name="connsiteX28" fmla="*/ 287150 w 353741"/>
              <a:gd name="connsiteY28" fmla="*/ 306924 h 353687"/>
              <a:gd name="connsiteX29" fmla="*/ 295257 w 353741"/>
              <a:gd name="connsiteY29" fmla="*/ 299599 h 353687"/>
              <a:gd name="connsiteX30" fmla="*/ 302895 w 353741"/>
              <a:gd name="connsiteY30" fmla="*/ 291768 h 353687"/>
              <a:gd name="connsiteX31" fmla="*/ 310003 w 353741"/>
              <a:gd name="connsiteY31" fmla="*/ 283456 h 353687"/>
              <a:gd name="connsiteX32" fmla="*/ 316555 w 353741"/>
              <a:gd name="connsiteY32" fmla="*/ 274712 h 353687"/>
              <a:gd name="connsiteX33" fmla="*/ 322552 w 353741"/>
              <a:gd name="connsiteY33" fmla="*/ 265574 h 353687"/>
              <a:gd name="connsiteX34" fmla="*/ 327932 w 353741"/>
              <a:gd name="connsiteY34" fmla="*/ 256054 h 353687"/>
              <a:gd name="connsiteX35" fmla="*/ 332707 w 353741"/>
              <a:gd name="connsiteY35" fmla="*/ 246225 h 353687"/>
              <a:gd name="connsiteX36" fmla="*/ 336829 w 353741"/>
              <a:gd name="connsiteY36" fmla="*/ 236100 h 353687"/>
              <a:gd name="connsiteX37" fmla="*/ 340297 w 353741"/>
              <a:gd name="connsiteY37" fmla="*/ 225741 h 353687"/>
              <a:gd name="connsiteX38" fmla="*/ 343098 w 353741"/>
              <a:gd name="connsiteY38" fmla="*/ 215172 h 353687"/>
              <a:gd name="connsiteX39" fmla="*/ 345220 w 353741"/>
              <a:gd name="connsiteY39" fmla="*/ 204455 h 353687"/>
              <a:gd name="connsiteX40" fmla="*/ 346639 w 353741"/>
              <a:gd name="connsiteY40" fmla="*/ 193615 h 353687"/>
              <a:gd name="connsiteX41" fmla="*/ 347367 w 353741"/>
              <a:gd name="connsiteY41" fmla="*/ 182714 h 353687"/>
              <a:gd name="connsiteX42" fmla="*/ 347392 w 353741"/>
              <a:gd name="connsiteY42" fmla="*/ 171775 h 353687"/>
              <a:gd name="connsiteX43" fmla="*/ 346713 w 353741"/>
              <a:gd name="connsiteY43" fmla="*/ 160873 h 353687"/>
              <a:gd name="connsiteX44" fmla="*/ 345343 w 353741"/>
              <a:gd name="connsiteY44" fmla="*/ 150033 h 353687"/>
              <a:gd name="connsiteX45" fmla="*/ 343282 w 353741"/>
              <a:gd name="connsiteY45" fmla="*/ 139292 h 353687"/>
              <a:gd name="connsiteX46" fmla="*/ 340531 w 353741"/>
              <a:gd name="connsiteY46" fmla="*/ 128723 h 353687"/>
              <a:gd name="connsiteX47" fmla="*/ 337113 w 353741"/>
              <a:gd name="connsiteY47" fmla="*/ 118339 h 353687"/>
              <a:gd name="connsiteX48" fmla="*/ 333028 w 353741"/>
              <a:gd name="connsiteY48" fmla="*/ 108190 h 353687"/>
              <a:gd name="connsiteX49" fmla="*/ 328315 w 353741"/>
              <a:gd name="connsiteY49" fmla="*/ 98336 h 353687"/>
              <a:gd name="connsiteX50" fmla="*/ 322972 w 353741"/>
              <a:gd name="connsiteY50" fmla="*/ 88803 h 353687"/>
              <a:gd name="connsiteX51" fmla="*/ 317024 w 353741"/>
              <a:gd name="connsiteY51" fmla="*/ 79628 h 353687"/>
              <a:gd name="connsiteX52" fmla="*/ 310496 w 353741"/>
              <a:gd name="connsiteY52" fmla="*/ 70860 h 353687"/>
              <a:gd name="connsiteX53" fmla="*/ 303426 w 353741"/>
              <a:gd name="connsiteY53" fmla="*/ 62511 h 353687"/>
              <a:gd name="connsiteX54" fmla="*/ 295836 w 353741"/>
              <a:gd name="connsiteY54" fmla="*/ 54643 h 353687"/>
              <a:gd name="connsiteX55" fmla="*/ 287766 w 353741"/>
              <a:gd name="connsiteY55" fmla="*/ 47281 h 353687"/>
              <a:gd name="connsiteX56" fmla="*/ 279228 w 353741"/>
              <a:gd name="connsiteY56" fmla="*/ 40449 h 353687"/>
              <a:gd name="connsiteX57" fmla="*/ 270281 w 353741"/>
              <a:gd name="connsiteY57" fmla="*/ 34171 h 353687"/>
              <a:gd name="connsiteX58" fmla="*/ 260940 w 353741"/>
              <a:gd name="connsiteY58" fmla="*/ 28486 h 353687"/>
              <a:gd name="connsiteX59" fmla="*/ 251254 w 353741"/>
              <a:gd name="connsiteY59" fmla="*/ 23405 h 353687"/>
              <a:gd name="connsiteX60" fmla="*/ 241271 w 353741"/>
              <a:gd name="connsiteY60" fmla="*/ 18953 h 353687"/>
              <a:gd name="connsiteX61" fmla="*/ 231017 w 353741"/>
              <a:gd name="connsiteY61" fmla="*/ 15155 h 353687"/>
              <a:gd name="connsiteX62" fmla="*/ 220540 w 353741"/>
              <a:gd name="connsiteY62" fmla="*/ 12022 h 353687"/>
              <a:gd name="connsiteX63" fmla="*/ 209879 w 353741"/>
              <a:gd name="connsiteY63" fmla="*/ 9568 h 353687"/>
              <a:gd name="connsiteX64" fmla="*/ 199082 w 353741"/>
              <a:gd name="connsiteY64" fmla="*/ 7792 h 353687"/>
              <a:gd name="connsiteX65" fmla="*/ 188198 w 353741"/>
              <a:gd name="connsiteY65" fmla="*/ 6720 h 353687"/>
              <a:gd name="connsiteX66" fmla="*/ 177278 w 353741"/>
              <a:gd name="connsiteY66" fmla="*/ 6350 h 353687"/>
              <a:gd name="connsiteX67" fmla="*/ 166345 w 353741"/>
              <a:gd name="connsiteY67" fmla="*/ 6670 h 353687"/>
              <a:gd name="connsiteX68" fmla="*/ 155461 w 353741"/>
              <a:gd name="connsiteY68" fmla="*/ 7694 h 353687"/>
              <a:gd name="connsiteX69" fmla="*/ 144652 w 353741"/>
              <a:gd name="connsiteY69" fmla="*/ 9408 h 353687"/>
              <a:gd name="connsiteX70" fmla="*/ 133991 w 353741"/>
              <a:gd name="connsiteY70" fmla="*/ 11813 h 353687"/>
              <a:gd name="connsiteX71" fmla="*/ 123502 w 353741"/>
              <a:gd name="connsiteY71" fmla="*/ 14908 h 353687"/>
              <a:gd name="connsiteX72" fmla="*/ 113223 w 353741"/>
              <a:gd name="connsiteY72" fmla="*/ 18657 h 353687"/>
              <a:gd name="connsiteX73" fmla="*/ 103215 w 353741"/>
              <a:gd name="connsiteY73" fmla="*/ 23060 h 353687"/>
              <a:gd name="connsiteX74" fmla="*/ 93504 w 353741"/>
              <a:gd name="connsiteY74" fmla="*/ 28091 h 353687"/>
              <a:gd name="connsiteX75" fmla="*/ 84138 w 353741"/>
              <a:gd name="connsiteY75" fmla="*/ 33727 h 353687"/>
              <a:gd name="connsiteX76" fmla="*/ 75155 w 353741"/>
              <a:gd name="connsiteY76" fmla="*/ 39968 h 353687"/>
              <a:gd name="connsiteX77" fmla="*/ 66592 w 353741"/>
              <a:gd name="connsiteY77" fmla="*/ 46750 h 353687"/>
              <a:gd name="connsiteX78" fmla="*/ 58484 w 353741"/>
              <a:gd name="connsiteY78" fmla="*/ 54088 h 353687"/>
              <a:gd name="connsiteX79" fmla="*/ 50858 w 353741"/>
              <a:gd name="connsiteY79" fmla="*/ 61919 h 353687"/>
              <a:gd name="connsiteX80" fmla="*/ 43738 w 353741"/>
              <a:gd name="connsiteY80" fmla="*/ 70219 h 353687"/>
              <a:gd name="connsiteX81" fmla="*/ 37186 w 353741"/>
              <a:gd name="connsiteY81" fmla="*/ 78962 h 353687"/>
              <a:gd name="connsiteX82" fmla="*/ 31189 w 353741"/>
              <a:gd name="connsiteY82" fmla="*/ 88113 h 353687"/>
              <a:gd name="connsiteX83" fmla="*/ 25809 w 353741"/>
              <a:gd name="connsiteY83" fmla="*/ 97621 h 353687"/>
              <a:gd name="connsiteX84" fmla="*/ 21033 w 353741"/>
              <a:gd name="connsiteY84" fmla="*/ 107462 h 353687"/>
              <a:gd name="connsiteX85" fmla="*/ 16912 w 353741"/>
              <a:gd name="connsiteY85" fmla="*/ 117574 h 353687"/>
              <a:gd name="connsiteX86" fmla="*/ 13444 w 353741"/>
              <a:gd name="connsiteY86" fmla="*/ 127946 h 353687"/>
              <a:gd name="connsiteX87" fmla="*/ 10643 w 353741"/>
              <a:gd name="connsiteY87" fmla="*/ 138502 h 353687"/>
              <a:gd name="connsiteX88" fmla="*/ 8521 w 353741"/>
              <a:gd name="connsiteY88" fmla="*/ 149231 h 353687"/>
              <a:gd name="connsiteX89" fmla="*/ 7102 w 353741"/>
              <a:gd name="connsiteY89" fmla="*/ 160071 h 353687"/>
              <a:gd name="connsiteX90" fmla="*/ 6374 w 353741"/>
              <a:gd name="connsiteY90" fmla="*/ 170973 h 353687"/>
              <a:gd name="connsiteX91" fmla="*/ 6350 w 353741"/>
              <a:gd name="connsiteY91" fmla="*/ 181900 h 353687"/>
              <a:gd name="connsiteX92" fmla="*/ 7028 w 353741"/>
              <a:gd name="connsiteY92" fmla="*/ 192814 h 353687"/>
              <a:gd name="connsiteX93" fmla="*/ 8398 w 353741"/>
              <a:gd name="connsiteY93" fmla="*/ 203654 h 353687"/>
              <a:gd name="connsiteX94" fmla="*/ 10459 w 353741"/>
              <a:gd name="connsiteY94" fmla="*/ 214383 h 353687"/>
              <a:gd name="connsiteX95" fmla="*/ 13210 w 353741"/>
              <a:gd name="connsiteY95" fmla="*/ 224964 h 353687"/>
              <a:gd name="connsiteX96" fmla="*/ 16628 w 353741"/>
              <a:gd name="connsiteY96" fmla="*/ 235348 h 353687"/>
              <a:gd name="connsiteX97" fmla="*/ 20713 w 353741"/>
              <a:gd name="connsiteY97" fmla="*/ 245485 h 353687"/>
              <a:gd name="connsiteX98" fmla="*/ 25439 w 353741"/>
              <a:gd name="connsiteY98" fmla="*/ 255338 h 3536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53741" h="353687">
                <a:moveTo>
                  <a:pt x="25439" y="255338"/>
                </a:moveTo>
                <a:lnTo>
                  <a:pt x="30782" y="264884"/>
                </a:lnTo>
                <a:lnTo>
                  <a:pt x="36717" y="274059"/>
                </a:lnTo>
                <a:lnTo>
                  <a:pt x="43245" y="282827"/>
                </a:lnTo>
                <a:lnTo>
                  <a:pt x="50315" y="291164"/>
                </a:lnTo>
                <a:lnTo>
                  <a:pt x="57904" y="299032"/>
                </a:lnTo>
                <a:lnTo>
                  <a:pt x="65975" y="306406"/>
                </a:lnTo>
                <a:lnTo>
                  <a:pt x="74514" y="313239"/>
                </a:lnTo>
                <a:lnTo>
                  <a:pt x="83460" y="319516"/>
                </a:lnTo>
                <a:lnTo>
                  <a:pt x="92801" y="325201"/>
                </a:lnTo>
                <a:lnTo>
                  <a:pt x="102487" y="330282"/>
                </a:lnTo>
                <a:lnTo>
                  <a:pt x="112482" y="334721"/>
                </a:lnTo>
                <a:lnTo>
                  <a:pt x="122737" y="338520"/>
                </a:lnTo>
                <a:lnTo>
                  <a:pt x="133213" y="341664"/>
                </a:lnTo>
                <a:lnTo>
                  <a:pt x="143862" y="344118"/>
                </a:lnTo>
                <a:lnTo>
                  <a:pt x="154659" y="345882"/>
                </a:lnTo>
                <a:lnTo>
                  <a:pt x="165543" y="346955"/>
                </a:lnTo>
                <a:lnTo>
                  <a:pt x="176464" y="347337"/>
                </a:lnTo>
                <a:lnTo>
                  <a:pt x="187397" y="347016"/>
                </a:lnTo>
                <a:lnTo>
                  <a:pt x="198280" y="345993"/>
                </a:lnTo>
                <a:lnTo>
                  <a:pt x="209089" y="344267"/>
                </a:lnTo>
                <a:lnTo>
                  <a:pt x="219751" y="341862"/>
                </a:lnTo>
                <a:lnTo>
                  <a:pt x="230239" y="338779"/>
                </a:lnTo>
                <a:lnTo>
                  <a:pt x="240519" y="335029"/>
                </a:lnTo>
                <a:lnTo>
                  <a:pt x="250526" y="330627"/>
                </a:lnTo>
                <a:lnTo>
                  <a:pt x="260237" y="325595"/>
                </a:lnTo>
                <a:lnTo>
                  <a:pt x="269603" y="319947"/>
                </a:lnTo>
                <a:lnTo>
                  <a:pt x="278586" y="313719"/>
                </a:lnTo>
                <a:lnTo>
                  <a:pt x="287150" y="306924"/>
                </a:lnTo>
                <a:lnTo>
                  <a:pt x="295257" y="299599"/>
                </a:lnTo>
                <a:lnTo>
                  <a:pt x="302895" y="291768"/>
                </a:lnTo>
                <a:lnTo>
                  <a:pt x="310003" y="283456"/>
                </a:lnTo>
                <a:lnTo>
                  <a:pt x="316555" y="274712"/>
                </a:lnTo>
                <a:lnTo>
                  <a:pt x="322552" y="265574"/>
                </a:lnTo>
                <a:lnTo>
                  <a:pt x="327932" y="256054"/>
                </a:lnTo>
                <a:lnTo>
                  <a:pt x="332707" y="246225"/>
                </a:lnTo>
                <a:lnTo>
                  <a:pt x="336829" y="236100"/>
                </a:lnTo>
                <a:lnTo>
                  <a:pt x="340297" y="225741"/>
                </a:lnTo>
                <a:lnTo>
                  <a:pt x="343098" y="215172"/>
                </a:lnTo>
                <a:lnTo>
                  <a:pt x="345220" y="204455"/>
                </a:lnTo>
                <a:lnTo>
                  <a:pt x="346639" y="193615"/>
                </a:lnTo>
                <a:lnTo>
                  <a:pt x="347367" y="182714"/>
                </a:lnTo>
                <a:lnTo>
                  <a:pt x="347392" y="171775"/>
                </a:lnTo>
                <a:lnTo>
                  <a:pt x="346713" y="160873"/>
                </a:lnTo>
                <a:lnTo>
                  <a:pt x="345343" y="150033"/>
                </a:lnTo>
                <a:lnTo>
                  <a:pt x="343282" y="139292"/>
                </a:lnTo>
                <a:lnTo>
                  <a:pt x="340531" y="128723"/>
                </a:lnTo>
                <a:lnTo>
                  <a:pt x="337113" y="118339"/>
                </a:lnTo>
                <a:lnTo>
                  <a:pt x="333028" y="108190"/>
                </a:lnTo>
                <a:lnTo>
                  <a:pt x="328315" y="98336"/>
                </a:lnTo>
                <a:lnTo>
                  <a:pt x="322972" y="88803"/>
                </a:lnTo>
                <a:lnTo>
                  <a:pt x="317024" y="79628"/>
                </a:lnTo>
                <a:lnTo>
                  <a:pt x="310496" y="70860"/>
                </a:lnTo>
                <a:lnTo>
                  <a:pt x="303426" y="62511"/>
                </a:lnTo>
                <a:lnTo>
                  <a:pt x="295836" y="54643"/>
                </a:lnTo>
                <a:lnTo>
                  <a:pt x="287766" y="47281"/>
                </a:lnTo>
                <a:lnTo>
                  <a:pt x="279228" y="40449"/>
                </a:lnTo>
                <a:lnTo>
                  <a:pt x="270281" y="34171"/>
                </a:lnTo>
                <a:lnTo>
                  <a:pt x="260940" y="28486"/>
                </a:lnTo>
                <a:lnTo>
                  <a:pt x="251254" y="23405"/>
                </a:lnTo>
                <a:lnTo>
                  <a:pt x="241271" y="18953"/>
                </a:lnTo>
                <a:lnTo>
                  <a:pt x="231017" y="15155"/>
                </a:lnTo>
                <a:lnTo>
                  <a:pt x="220540" y="12022"/>
                </a:lnTo>
                <a:lnTo>
                  <a:pt x="209879" y="9568"/>
                </a:lnTo>
                <a:lnTo>
                  <a:pt x="199082" y="7792"/>
                </a:lnTo>
                <a:lnTo>
                  <a:pt x="188198" y="6720"/>
                </a:lnTo>
                <a:lnTo>
                  <a:pt x="177278" y="6350"/>
                </a:lnTo>
                <a:lnTo>
                  <a:pt x="166345" y="6670"/>
                </a:lnTo>
                <a:lnTo>
                  <a:pt x="155461" y="7694"/>
                </a:lnTo>
                <a:lnTo>
                  <a:pt x="144652" y="9408"/>
                </a:lnTo>
                <a:lnTo>
                  <a:pt x="133991" y="11813"/>
                </a:lnTo>
                <a:lnTo>
                  <a:pt x="123502" y="14908"/>
                </a:lnTo>
                <a:lnTo>
                  <a:pt x="113223" y="18657"/>
                </a:lnTo>
                <a:lnTo>
                  <a:pt x="103215" y="23060"/>
                </a:lnTo>
                <a:lnTo>
                  <a:pt x="93504" y="28091"/>
                </a:lnTo>
                <a:lnTo>
                  <a:pt x="84138" y="33727"/>
                </a:lnTo>
                <a:lnTo>
                  <a:pt x="75155" y="39968"/>
                </a:lnTo>
                <a:lnTo>
                  <a:pt x="66592" y="46750"/>
                </a:lnTo>
                <a:lnTo>
                  <a:pt x="58484" y="54088"/>
                </a:lnTo>
                <a:lnTo>
                  <a:pt x="50858" y="61919"/>
                </a:lnTo>
                <a:lnTo>
                  <a:pt x="43738" y="70219"/>
                </a:lnTo>
                <a:lnTo>
                  <a:pt x="37186" y="78962"/>
                </a:lnTo>
                <a:lnTo>
                  <a:pt x="31189" y="88113"/>
                </a:lnTo>
                <a:lnTo>
                  <a:pt x="25809" y="97621"/>
                </a:lnTo>
                <a:lnTo>
                  <a:pt x="21033" y="107462"/>
                </a:lnTo>
                <a:lnTo>
                  <a:pt x="16912" y="117574"/>
                </a:lnTo>
                <a:lnTo>
                  <a:pt x="13444" y="127946"/>
                </a:lnTo>
                <a:lnTo>
                  <a:pt x="10643" y="138502"/>
                </a:lnTo>
                <a:lnTo>
                  <a:pt x="8521" y="149231"/>
                </a:lnTo>
                <a:lnTo>
                  <a:pt x="7102" y="160071"/>
                </a:lnTo>
                <a:lnTo>
                  <a:pt x="6374" y="170973"/>
                </a:lnTo>
                <a:lnTo>
                  <a:pt x="6350" y="181900"/>
                </a:lnTo>
                <a:lnTo>
                  <a:pt x="7028" y="192814"/>
                </a:lnTo>
                <a:lnTo>
                  <a:pt x="8398" y="203654"/>
                </a:lnTo>
                <a:lnTo>
                  <a:pt x="10459" y="214383"/>
                </a:lnTo>
                <a:lnTo>
                  <a:pt x="13210" y="224964"/>
                </a:lnTo>
                <a:lnTo>
                  <a:pt x="16628" y="235348"/>
                </a:lnTo>
                <a:lnTo>
                  <a:pt x="20713" y="245485"/>
                </a:lnTo>
                <a:lnTo>
                  <a:pt x="25439" y="255338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70967" y="3207950"/>
            <a:ext cx="102865" cy="116488"/>
          </a:xfrm>
          <a:custGeom>
            <a:avLst/>
            <a:gdLst>
              <a:gd name="connsiteX0" fmla="*/ 6350 w 102865"/>
              <a:gd name="connsiteY0" fmla="*/ 110138 h 116488"/>
              <a:gd name="connsiteX1" fmla="*/ 76093 w 102865"/>
              <a:gd name="connsiteY1" fmla="*/ 6350 h 116488"/>
              <a:gd name="connsiteX2" fmla="*/ 96515 w 102865"/>
              <a:gd name="connsiteY2" fmla="*/ 23479 h 116488"/>
              <a:gd name="connsiteX3" fmla="*/ 6350 w 102865"/>
              <a:gd name="connsiteY3" fmla="*/ 110138 h 1164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2865" h="116488">
                <a:moveTo>
                  <a:pt x="6350" y="110138"/>
                </a:moveTo>
                <a:lnTo>
                  <a:pt x="76093" y="6350"/>
                </a:lnTo>
                <a:lnTo>
                  <a:pt x="96515" y="23479"/>
                </a:lnTo>
                <a:lnTo>
                  <a:pt x="6350" y="110138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293119" y="2628567"/>
            <a:ext cx="353742" cy="353699"/>
          </a:xfrm>
          <a:custGeom>
            <a:avLst/>
            <a:gdLst>
              <a:gd name="connsiteX0" fmla="*/ 25426 w 353742"/>
              <a:gd name="connsiteY0" fmla="*/ 255351 h 353699"/>
              <a:gd name="connsiteX1" fmla="*/ 30770 w 353742"/>
              <a:gd name="connsiteY1" fmla="*/ 264884 h 353699"/>
              <a:gd name="connsiteX2" fmla="*/ 36717 w 353742"/>
              <a:gd name="connsiteY2" fmla="*/ 274059 h 353699"/>
              <a:gd name="connsiteX3" fmla="*/ 43233 w 353742"/>
              <a:gd name="connsiteY3" fmla="*/ 282839 h 353699"/>
              <a:gd name="connsiteX4" fmla="*/ 50303 w 353742"/>
              <a:gd name="connsiteY4" fmla="*/ 291176 h 353699"/>
              <a:gd name="connsiteX5" fmla="*/ 57892 w 353742"/>
              <a:gd name="connsiteY5" fmla="*/ 299044 h 353699"/>
              <a:gd name="connsiteX6" fmla="*/ 65975 w 353742"/>
              <a:gd name="connsiteY6" fmla="*/ 306407 h 353699"/>
              <a:gd name="connsiteX7" fmla="*/ 74514 w 353742"/>
              <a:gd name="connsiteY7" fmla="*/ 313251 h 353699"/>
              <a:gd name="connsiteX8" fmla="*/ 83460 w 353742"/>
              <a:gd name="connsiteY8" fmla="*/ 319515 h 353699"/>
              <a:gd name="connsiteX9" fmla="*/ 92800 w 353742"/>
              <a:gd name="connsiteY9" fmla="*/ 325213 h 353699"/>
              <a:gd name="connsiteX10" fmla="*/ 102487 w 353742"/>
              <a:gd name="connsiteY10" fmla="*/ 330281 h 353699"/>
              <a:gd name="connsiteX11" fmla="*/ 112470 w 353742"/>
              <a:gd name="connsiteY11" fmla="*/ 334734 h 353699"/>
              <a:gd name="connsiteX12" fmla="*/ 122724 w 353742"/>
              <a:gd name="connsiteY12" fmla="*/ 338532 h 353699"/>
              <a:gd name="connsiteX13" fmla="*/ 133201 w 353742"/>
              <a:gd name="connsiteY13" fmla="*/ 341664 h 353699"/>
              <a:gd name="connsiteX14" fmla="*/ 143862 w 353742"/>
              <a:gd name="connsiteY14" fmla="*/ 344118 h 353699"/>
              <a:gd name="connsiteX15" fmla="*/ 154647 w 353742"/>
              <a:gd name="connsiteY15" fmla="*/ 345894 h 353699"/>
              <a:gd name="connsiteX16" fmla="*/ 165530 w 353742"/>
              <a:gd name="connsiteY16" fmla="*/ 346967 h 353699"/>
              <a:gd name="connsiteX17" fmla="*/ 176463 w 353742"/>
              <a:gd name="connsiteY17" fmla="*/ 347350 h 353699"/>
              <a:gd name="connsiteX18" fmla="*/ 187396 w 353742"/>
              <a:gd name="connsiteY18" fmla="*/ 347016 h 353699"/>
              <a:gd name="connsiteX19" fmla="*/ 198280 w 353742"/>
              <a:gd name="connsiteY19" fmla="*/ 345993 h 353699"/>
              <a:gd name="connsiteX20" fmla="*/ 209077 w 353742"/>
              <a:gd name="connsiteY20" fmla="*/ 344279 h 353699"/>
              <a:gd name="connsiteX21" fmla="*/ 219751 w 353742"/>
              <a:gd name="connsiteY21" fmla="*/ 341874 h 353699"/>
              <a:gd name="connsiteX22" fmla="*/ 230240 w 353742"/>
              <a:gd name="connsiteY22" fmla="*/ 338791 h 353699"/>
              <a:gd name="connsiteX23" fmla="*/ 240518 w 353742"/>
              <a:gd name="connsiteY23" fmla="*/ 335042 h 353699"/>
              <a:gd name="connsiteX24" fmla="*/ 250526 w 353742"/>
              <a:gd name="connsiteY24" fmla="*/ 330639 h 353699"/>
              <a:gd name="connsiteX25" fmla="*/ 260225 w 353742"/>
              <a:gd name="connsiteY25" fmla="*/ 325608 h 353699"/>
              <a:gd name="connsiteX26" fmla="*/ 269590 w 353742"/>
              <a:gd name="connsiteY26" fmla="*/ 319960 h 353699"/>
              <a:gd name="connsiteX27" fmla="*/ 278586 w 353742"/>
              <a:gd name="connsiteY27" fmla="*/ 313732 h 353699"/>
              <a:gd name="connsiteX28" fmla="*/ 287150 w 353742"/>
              <a:gd name="connsiteY28" fmla="*/ 306937 h 353699"/>
              <a:gd name="connsiteX29" fmla="*/ 295257 w 353742"/>
              <a:gd name="connsiteY29" fmla="*/ 299611 h 353699"/>
              <a:gd name="connsiteX30" fmla="*/ 302883 w 353742"/>
              <a:gd name="connsiteY30" fmla="*/ 291768 h 353699"/>
              <a:gd name="connsiteX31" fmla="*/ 309991 w 353742"/>
              <a:gd name="connsiteY31" fmla="*/ 283468 h 353699"/>
              <a:gd name="connsiteX32" fmla="*/ 316555 w 353742"/>
              <a:gd name="connsiteY32" fmla="*/ 274725 h 353699"/>
              <a:gd name="connsiteX33" fmla="*/ 322540 w 353742"/>
              <a:gd name="connsiteY33" fmla="*/ 265574 h 353699"/>
              <a:gd name="connsiteX34" fmla="*/ 327932 w 353742"/>
              <a:gd name="connsiteY34" fmla="*/ 256066 h 353699"/>
              <a:gd name="connsiteX35" fmla="*/ 332695 w 353742"/>
              <a:gd name="connsiteY35" fmla="*/ 246237 h 353699"/>
              <a:gd name="connsiteX36" fmla="*/ 336829 w 353742"/>
              <a:gd name="connsiteY36" fmla="*/ 236112 h 353699"/>
              <a:gd name="connsiteX37" fmla="*/ 340297 w 353742"/>
              <a:gd name="connsiteY37" fmla="*/ 225741 h 353699"/>
              <a:gd name="connsiteX38" fmla="*/ 343098 w 353742"/>
              <a:gd name="connsiteY38" fmla="*/ 215184 h 353699"/>
              <a:gd name="connsiteX39" fmla="*/ 345220 w 353742"/>
              <a:gd name="connsiteY39" fmla="*/ 204456 h 353699"/>
              <a:gd name="connsiteX40" fmla="*/ 346639 w 353742"/>
              <a:gd name="connsiteY40" fmla="*/ 193628 h 353699"/>
              <a:gd name="connsiteX41" fmla="*/ 347367 w 353742"/>
              <a:gd name="connsiteY41" fmla="*/ 182714 h 353699"/>
              <a:gd name="connsiteX42" fmla="*/ 347392 w 353742"/>
              <a:gd name="connsiteY42" fmla="*/ 171787 h 353699"/>
              <a:gd name="connsiteX43" fmla="*/ 346713 w 353742"/>
              <a:gd name="connsiteY43" fmla="*/ 160873 h 353699"/>
              <a:gd name="connsiteX44" fmla="*/ 345344 w 353742"/>
              <a:gd name="connsiteY44" fmla="*/ 150033 h 353699"/>
              <a:gd name="connsiteX45" fmla="*/ 343283 w 353742"/>
              <a:gd name="connsiteY45" fmla="*/ 139304 h 353699"/>
              <a:gd name="connsiteX46" fmla="*/ 340531 w 353742"/>
              <a:gd name="connsiteY46" fmla="*/ 128723 h 353699"/>
              <a:gd name="connsiteX47" fmla="*/ 337113 w 353742"/>
              <a:gd name="connsiteY47" fmla="*/ 118339 h 353699"/>
              <a:gd name="connsiteX48" fmla="*/ 333029 w 353742"/>
              <a:gd name="connsiteY48" fmla="*/ 108202 h 353699"/>
              <a:gd name="connsiteX49" fmla="*/ 328302 w 353742"/>
              <a:gd name="connsiteY49" fmla="*/ 98348 h 353699"/>
              <a:gd name="connsiteX50" fmla="*/ 322959 w 353742"/>
              <a:gd name="connsiteY50" fmla="*/ 88816 h 353699"/>
              <a:gd name="connsiteX51" fmla="*/ 317024 w 353742"/>
              <a:gd name="connsiteY51" fmla="*/ 79641 h 353699"/>
              <a:gd name="connsiteX52" fmla="*/ 310496 w 353742"/>
              <a:gd name="connsiteY52" fmla="*/ 70860 h 353699"/>
              <a:gd name="connsiteX53" fmla="*/ 303426 w 353742"/>
              <a:gd name="connsiteY53" fmla="*/ 62523 h 353699"/>
              <a:gd name="connsiteX54" fmla="*/ 295837 w 353742"/>
              <a:gd name="connsiteY54" fmla="*/ 54655 h 353699"/>
              <a:gd name="connsiteX55" fmla="*/ 287767 w 353742"/>
              <a:gd name="connsiteY55" fmla="*/ 47293 h 353699"/>
              <a:gd name="connsiteX56" fmla="*/ 279228 w 353742"/>
              <a:gd name="connsiteY56" fmla="*/ 40448 h 353699"/>
              <a:gd name="connsiteX57" fmla="*/ 270269 w 353742"/>
              <a:gd name="connsiteY57" fmla="*/ 34184 h 353699"/>
              <a:gd name="connsiteX58" fmla="*/ 260941 w 353742"/>
              <a:gd name="connsiteY58" fmla="*/ 28486 h 353699"/>
              <a:gd name="connsiteX59" fmla="*/ 251254 w 353742"/>
              <a:gd name="connsiteY59" fmla="*/ 23418 h 353699"/>
              <a:gd name="connsiteX60" fmla="*/ 241258 w 353742"/>
              <a:gd name="connsiteY60" fmla="*/ 18966 h 353699"/>
              <a:gd name="connsiteX61" fmla="*/ 231004 w 353742"/>
              <a:gd name="connsiteY61" fmla="*/ 15167 h 353699"/>
              <a:gd name="connsiteX62" fmla="*/ 220528 w 353742"/>
              <a:gd name="connsiteY62" fmla="*/ 12035 h 353699"/>
              <a:gd name="connsiteX63" fmla="*/ 209879 w 353742"/>
              <a:gd name="connsiteY63" fmla="*/ 9568 h 353699"/>
              <a:gd name="connsiteX64" fmla="*/ 199082 w 353742"/>
              <a:gd name="connsiteY64" fmla="*/ 7805 h 353699"/>
              <a:gd name="connsiteX65" fmla="*/ 188198 w 353742"/>
              <a:gd name="connsiteY65" fmla="*/ 6732 h 353699"/>
              <a:gd name="connsiteX66" fmla="*/ 177265 w 353742"/>
              <a:gd name="connsiteY66" fmla="*/ 6350 h 353699"/>
              <a:gd name="connsiteX67" fmla="*/ 166345 w 353742"/>
              <a:gd name="connsiteY67" fmla="*/ 6682 h 353699"/>
              <a:gd name="connsiteX68" fmla="*/ 155449 w 353742"/>
              <a:gd name="connsiteY68" fmla="*/ 7706 h 353699"/>
              <a:gd name="connsiteX69" fmla="*/ 144652 w 353742"/>
              <a:gd name="connsiteY69" fmla="*/ 9420 h 353699"/>
              <a:gd name="connsiteX70" fmla="*/ 133991 w 353742"/>
              <a:gd name="connsiteY70" fmla="*/ 11825 h 353699"/>
              <a:gd name="connsiteX71" fmla="*/ 123490 w 353742"/>
              <a:gd name="connsiteY71" fmla="*/ 14908 h 353699"/>
              <a:gd name="connsiteX72" fmla="*/ 113223 w 353742"/>
              <a:gd name="connsiteY72" fmla="*/ 18657 h 353699"/>
              <a:gd name="connsiteX73" fmla="*/ 103216 w 353742"/>
              <a:gd name="connsiteY73" fmla="*/ 23060 h 353699"/>
              <a:gd name="connsiteX74" fmla="*/ 93504 w 353742"/>
              <a:gd name="connsiteY74" fmla="*/ 28091 h 353699"/>
              <a:gd name="connsiteX75" fmla="*/ 84139 w 353742"/>
              <a:gd name="connsiteY75" fmla="*/ 33740 h 353699"/>
              <a:gd name="connsiteX76" fmla="*/ 75155 w 353742"/>
              <a:gd name="connsiteY76" fmla="*/ 39968 h 353699"/>
              <a:gd name="connsiteX77" fmla="*/ 66592 w 353742"/>
              <a:gd name="connsiteY77" fmla="*/ 46763 h 353699"/>
              <a:gd name="connsiteX78" fmla="*/ 58472 w 353742"/>
              <a:gd name="connsiteY78" fmla="*/ 54088 h 353699"/>
              <a:gd name="connsiteX79" fmla="*/ 50846 w 353742"/>
              <a:gd name="connsiteY79" fmla="*/ 61931 h 353699"/>
              <a:gd name="connsiteX80" fmla="*/ 43739 w 353742"/>
              <a:gd name="connsiteY80" fmla="*/ 70231 h 353699"/>
              <a:gd name="connsiteX81" fmla="*/ 37174 w 353742"/>
              <a:gd name="connsiteY81" fmla="*/ 78974 h 353699"/>
              <a:gd name="connsiteX82" fmla="*/ 31189 w 353742"/>
              <a:gd name="connsiteY82" fmla="*/ 88125 h 353699"/>
              <a:gd name="connsiteX83" fmla="*/ 25796 w 353742"/>
              <a:gd name="connsiteY83" fmla="*/ 97633 h 353699"/>
              <a:gd name="connsiteX84" fmla="*/ 21034 w 353742"/>
              <a:gd name="connsiteY84" fmla="*/ 107462 h 353699"/>
              <a:gd name="connsiteX85" fmla="*/ 16912 w 353742"/>
              <a:gd name="connsiteY85" fmla="*/ 117587 h 353699"/>
              <a:gd name="connsiteX86" fmla="*/ 13432 w 353742"/>
              <a:gd name="connsiteY86" fmla="*/ 127946 h 353699"/>
              <a:gd name="connsiteX87" fmla="*/ 10631 w 353742"/>
              <a:gd name="connsiteY87" fmla="*/ 138515 h 353699"/>
              <a:gd name="connsiteX88" fmla="*/ 8521 w 353742"/>
              <a:gd name="connsiteY88" fmla="*/ 149244 h 353699"/>
              <a:gd name="connsiteX89" fmla="*/ 7102 w 353742"/>
              <a:gd name="connsiteY89" fmla="*/ 160072 h 353699"/>
              <a:gd name="connsiteX90" fmla="*/ 6374 w 353742"/>
              <a:gd name="connsiteY90" fmla="*/ 170986 h 353699"/>
              <a:gd name="connsiteX91" fmla="*/ 6350 w 353742"/>
              <a:gd name="connsiteY91" fmla="*/ 181912 h 353699"/>
              <a:gd name="connsiteX92" fmla="*/ 7016 w 353742"/>
              <a:gd name="connsiteY92" fmla="*/ 192814 h 353699"/>
              <a:gd name="connsiteX93" fmla="*/ 8398 w 353742"/>
              <a:gd name="connsiteY93" fmla="*/ 203666 h 353699"/>
              <a:gd name="connsiteX94" fmla="*/ 10459 w 353742"/>
              <a:gd name="connsiteY94" fmla="*/ 214396 h 353699"/>
              <a:gd name="connsiteX95" fmla="*/ 13210 w 353742"/>
              <a:gd name="connsiteY95" fmla="*/ 224976 h 353699"/>
              <a:gd name="connsiteX96" fmla="*/ 16628 w 353742"/>
              <a:gd name="connsiteY96" fmla="*/ 235348 h 353699"/>
              <a:gd name="connsiteX97" fmla="*/ 20713 w 353742"/>
              <a:gd name="connsiteY97" fmla="*/ 245497 h 353699"/>
              <a:gd name="connsiteX98" fmla="*/ 25426 w 353742"/>
              <a:gd name="connsiteY98" fmla="*/ 255351 h 353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53742" h="353699">
                <a:moveTo>
                  <a:pt x="25426" y="255351"/>
                </a:moveTo>
                <a:lnTo>
                  <a:pt x="30770" y="264884"/>
                </a:lnTo>
                <a:lnTo>
                  <a:pt x="36717" y="274059"/>
                </a:lnTo>
                <a:lnTo>
                  <a:pt x="43233" y="282839"/>
                </a:lnTo>
                <a:lnTo>
                  <a:pt x="50303" y="291176"/>
                </a:lnTo>
                <a:lnTo>
                  <a:pt x="57892" y="299044"/>
                </a:lnTo>
                <a:lnTo>
                  <a:pt x="65975" y="306407"/>
                </a:lnTo>
                <a:lnTo>
                  <a:pt x="74514" y="313251"/>
                </a:lnTo>
                <a:lnTo>
                  <a:pt x="83460" y="319515"/>
                </a:lnTo>
                <a:lnTo>
                  <a:pt x="92800" y="325213"/>
                </a:lnTo>
                <a:lnTo>
                  <a:pt x="102487" y="330281"/>
                </a:lnTo>
                <a:lnTo>
                  <a:pt x="112470" y="334734"/>
                </a:lnTo>
                <a:lnTo>
                  <a:pt x="122724" y="338532"/>
                </a:lnTo>
                <a:lnTo>
                  <a:pt x="133201" y="341664"/>
                </a:lnTo>
                <a:lnTo>
                  <a:pt x="143862" y="344118"/>
                </a:lnTo>
                <a:lnTo>
                  <a:pt x="154647" y="345894"/>
                </a:lnTo>
                <a:lnTo>
                  <a:pt x="165530" y="346967"/>
                </a:lnTo>
                <a:lnTo>
                  <a:pt x="176463" y="347350"/>
                </a:lnTo>
                <a:lnTo>
                  <a:pt x="187396" y="347016"/>
                </a:lnTo>
                <a:lnTo>
                  <a:pt x="198280" y="345993"/>
                </a:lnTo>
                <a:lnTo>
                  <a:pt x="209077" y="344279"/>
                </a:lnTo>
                <a:lnTo>
                  <a:pt x="219751" y="341874"/>
                </a:lnTo>
                <a:lnTo>
                  <a:pt x="230240" y="338791"/>
                </a:lnTo>
                <a:lnTo>
                  <a:pt x="240518" y="335042"/>
                </a:lnTo>
                <a:lnTo>
                  <a:pt x="250526" y="330639"/>
                </a:lnTo>
                <a:lnTo>
                  <a:pt x="260225" y="325608"/>
                </a:lnTo>
                <a:lnTo>
                  <a:pt x="269590" y="319960"/>
                </a:lnTo>
                <a:lnTo>
                  <a:pt x="278586" y="313732"/>
                </a:lnTo>
                <a:lnTo>
                  <a:pt x="287150" y="306937"/>
                </a:lnTo>
                <a:lnTo>
                  <a:pt x="295257" y="299611"/>
                </a:lnTo>
                <a:lnTo>
                  <a:pt x="302883" y="291768"/>
                </a:lnTo>
                <a:lnTo>
                  <a:pt x="309991" y="283468"/>
                </a:lnTo>
                <a:lnTo>
                  <a:pt x="316555" y="274725"/>
                </a:lnTo>
                <a:lnTo>
                  <a:pt x="322540" y="265574"/>
                </a:lnTo>
                <a:lnTo>
                  <a:pt x="327932" y="256066"/>
                </a:lnTo>
                <a:lnTo>
                  <a:pt x="332695" y="246237"/>
                </a:lnTo>
                <a:lnTo>
                  <a:pt x="336829" y="236112"/>
                </a:lnTo>
                <a:lnTo>
                  <a:pt x="340297" y="225741"/>
                </a:lnTo>
                <a:lnTo>
                  <a:pt x="343098" y="215184"/>
                </a:lnTo>
                <a:lnTo>
                  <a:pt x="345220" y="204456"/>
                </a:lnTo>
                <a:lnTo>
                  <a:pt x="346639" y="193628"/>
                </a:lnTo>
                <a:lnTo>
                  <a:pt x="347367" y="182714"/>
                </a:lnTo>
                <a:lnTo>
                  <a:pt x="347392" y="171787"/>
                </a:lnTo>
                <a:lnTo>
                  <a:pt x="346713" y="160873"/>
                </a:lnTo>
                <a:lnTo>
                  <a:pt x="345344" y="150033"/>
                </a:lnTo>
                <a:lnTo>
                  <a:pt x="343283" y="139304"/>
                </a:lnTo>
                <a:lnTo>
                  <a:pt x="340531" y="128723"/>
                </a:lnTo>
                <a:lnTo>
                  <a:pt x="337113" y="118339"/>
                </a:lnTo>
                <a:lnTo>
                  <a:pt x="333029" y="108202"/>
                </a:lnTo>
                <a:lnTo>
                  <a:pt x="328302" y="98348"/>
                </a:lnTo>
                <a:lnTo>
                  <a:pt x="322959" y="88816"/>
                </a:lnTo>
                <a:lnTo>
                  <a:pt x="317024" y="79641"/>
                </a:lnTo>
                <a:lnTo>
                  <a:pt x="310496" y="70860"/>
                </a:lnTo>
                <a:lnTo>
                  <a:pt x="303426" y="62523"/>
                </a:lnTo>
                <a:lnTo>
                  <a:pt x="295837" y="54655"/>
                </a:lnTo>
                <a:lnTo>
                  <a:pt x="287767" y="47293"/>
                </a:lnTo>
                <a:lnTo>
                  <a:pt x="279228" y="40448"/>
                </a:lnTo>
                <a:lnTo>
                  <a:pt x="270269" y="34184"/>
                </a:lnTo>
                <a:lnTo>
                  <a:pt x="260941" y="28486"/>
                </a:lnTo>
                <a:lnTo>
                  <a:pt x="251254" y="23418"/>
                </a:lnTo>
                <a:lnTo>
                  <a:pt x="241258" y="18966"/>
                </a:lnTo>
                <a:lnTo>
                  <a:pt x="231004" y="15167"/>
                </a:lnTo>
                <a:lnTo>
                  <a:pt x="220528" y="12035"/>
                </a:lnTo>
                <a:lnTo>
                  <a:pt x="209879" y="9568"/>
                </a:lnTo>
                <a:lnTo>
                  <a:pt x="199082" y="7805"/>
                </a:lnTo>
                <a:lnTo>
                  <a:pt x="188198" y="6732"/>
                </a:lnTo>
                <a:lnTo>
                  <a:pt x="177265" y="6350"/>
                </a:lnTo>
                <a:lnTo>
                  <a:pt x="166345" y="6682"/>
                </a:lnTo>
                <a:lnTo>
                  <a:pt x="155449" y="7706"/>
                </a:lnTo>
                <a:lnTo>
                  <a:pt x="144652" y="9420"/>
                </a:lnTo>
                <a:lnTo>
                  <a:pt x="133991" y="11825"/>
                </a:lnTo>
                <a:lnTo>
                  <a:pt x="123490" y="14908"/>
                </a:lnTo>
                <a:lnTo>
                  <a:pt x="113223" y="18657"/>
                </a:lnTo>
                <a:lnTo>
                  <a:pt x="103216" y="23060"/>
                </a:lnTo>
                <a:lnTo>
                  <a:pt x="93504" y="28091"/>
                </a:lnTo>
                <a:lnTo>
                  <a:pt x="84139" y="33740"/>
                </a:lnTo>
                <a:lnTo>
                  <a:pt x="75155" y="39968"/>
                </a:lnTo>
                <a:lnTo>
                  <a:pt x="66592" y="46763"/>
                </a:lnTo>
                <a:lnTo>
                  <a:pt x="58472" y="54088"/>
                </a:lnTo>
                <a:lnTo>
                  <a:pt x="50846" y="61931"/>
                </a:lnTo>
                <a:lnTo>
                  <a:pt x="43739" y="70231"/>
                </a:lnTo>
                <a:lnTo>
                  <a:pt x="37174" y="78974"/>
                </a:lnTo>
                <a:lnTo>
                  <a:pt x="31189" y="88125"/>
                </a:lnTo>
                <a:lnTo>
                  <a:pt x="25796" y="97633"/>
                </a:lnTo>
                <a:lnTo>
                  <a:pt x="21034" y="107462"/>
                </a:lnTo>
                <a:lnTo>
                  <a:pt x="16912" y="117587"/>
                </a:lnTo>
                <a:lnTo>
                  <a:pt x="13432" y="127946"/>
                </a:lnTo>
                <a:lnTo>
                  <a:pt x="10631" y="138515"/>
                </a:lnTo>
                <a:lnTo>
                  <a:pt x="8521" y="149244"/>
                </a:lnTo>
                <a:lnTo>
                  <a:pt x="7102" y="160072"/>
                </a:lnTo>
                <a:lnTo>
                  <a:pt x="6374" y="170986"/>
                </a:lnTo>
                <a:lnTo>
                  <a:pt x="6350" y="181912"/>
                </a:lnTo>
                <a:lnTo>
                  <a:pt x="7016" y="192814"/>
                </a:lnTo>
                <a:lnTo>
                  <a:pt x="8398" y="203666"/>
                </a:lnTo>
                <a:lnTo>
                  <a:pt x="10459" y="214396"/>
                </a:lnTo>
                <a:lnTo>
                  <a:pt x="13210" y="224976"/>
                </a:lnTo>
                <a:lnTo>
                  <a:pt x="16628" y="235348"/>
                </a:lnTo>
                <a:lnTo>
                  <a:pt x="20713" y="245497"/>
                </a:lnTo>
                <a:lnTo>
                  <a:pt x="25426" y="25535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16402" y="3426404"/>
            <a:ext cx="116192" cy="103243"/>
          </a:xfrm>
          <a:custGeom>
            <a:avLst/>
            <a:gdLst>
              <a:gd name="connsiteX0" fmla="*/ 6350 w 116192"/>
              <a:gd name="connsiteY0" fmla="*/ 96893 h 103243"/>
              <a:gd name="connsiteX1" fmla="*/ 92603 w 116192"/>
              <a:gd name="connsiteY1" fmla="*/ 6350 h 103243"/>
              <a:gd name="connsiteX2" fmla="*/ 109842 w 116192"/>
              <a:gd name="connsiteY2" fmla="*/ 26661 h 103243"/>
              <a:gd name="connsiteX3" fmla="*/ 6350 w 116192"/>
              <a:gd name="connsiteY3" fmla="*/ 96893 h 1032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6192" h="103243">
                <a:moveTo>
                  <a:pt x="6350" y="96893"/>
                </a:moveTo>
                <a:lnTo>
                  <a:pt x="92603" y="6350"/>
                </a:lnTo>
                <a:lnTo>
                  <a:pt x="109842" y="26661"/>
                </a:lnTo>
                <a:lnTo>
                  <a:pt x="6350" y="96893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36455" y="4330175"/>
            <a:ext cx="353742" cy="353700"/>
          </a:xfrm>
          <a:custGeom>
            <a:avLst/>
            <a:gdLst>
              <a:gd name="connsiteX0" fmla="*/ 25439 w 353742"/>
              <a:gd name="connsiteY0" fmla="*/ 255351 h 353700"/>
              <a:gd name="connsiteX1" fmla="*/ 30782 w 353742"/>
              <a:gd name="connsiteY1" fmla="*/ 264884 h 353700"/>
              <a:gd name="connsiteX2" fmla="*/ 36717 w 353742"/>
              <a:gd name="connsiteY2" fmla="*/ 274059 h 353700"/>
              <a:gd name="connsiteX3" fmla="*/ 43245 w 353742"/>
              <a:gd name="connsiteY3" fmla="*/ 282840 h 353700"/>
              <a:gd name="connsiteX4" fmla="*/ 50315 w 353742"/>
              <a:gd name="connsiteY4" fmla="*/ 291176 h 353700"/>
              <a:gd name="connsiteX5" fmla="*/ 57904 w 353742"/>
              <a:gd name="connsiteY5" fmla="*/ 299044 h 353700"/>
              <a:gd name="connsiteX6" fmla="*/ 65974 w 353742"/>
              <a:gd name="connsiteY6" fmla="*/ 306406 h 353700"/>
              <a:gd name="connsiteX7" fmla="*/ 74514 w 353742"/>
              <a:gd name="connsiteY7" fmla="*/ 313251 h 353700"/>
              <a:gd name="connsiteX8" fmla="*/ 83472 w 353742"/>
              <a:gd name="connsiteY8" fmla="*/ 319516 h 353700"/>
              <a:gd name="connsiteX9" fmla="*/ 92800 w 353742"/>
              <a:gd name="connsiteY9" fmla="*/ 325213 h 353700"/>
              <a:gd name="connsiteX10" fmla="*/ 102487 w 353742"/>
              <a:gd name="connsiteY10" fmla="*/ 330282 h 353700"/>
              <a:gd name="connsiteX11" fmla="*/ 112483 w 353742"/>
              <a:gd name="connsiteY11" fmla="*/ 334734 h 353700"/>
              <a:gd name="connsiteX12" fmla="*/ 122737 w 353742"/>
              <a:gd name="connsiteY12" fmla="*/ 338532 h 353700"/>
              <a:gd name="connsiteX13" fmla="*/ 133213 w 353742"/>
              <a:gd name="connsiteY13" fmla="*/ 341664 h 353700"/>
              <a:gd name="connsiteX14" fmla="*/ 143862 w 353742"/>
              <a:gd name="connsiteY14" fmla="*/ 344131 h 353700"/>
              <a:gd name="connsiteX15" fmla="*/ 154659 w 353742"/>
              <a:gd name="connsiteY15" fmla="*/ 345894 h 353700"/>
              <a:gd name="connsiteX16" fmla="*/ 165542 w 353742"/>
              <a:gd name="connsiteY16" fmla="*/ 346967 h 353700"/>
              <a:gd name="connsiteX17" fmla="*/ 176463 w 353742"/>
              <a:gd name="connsiteY17" fmla="*/ 347350 h 353700"/>
              <a:gd name="connsiteX18" fmla="*/ 187396 w 353742"/>
              <a:gd name="connsiteY18" fmla="*/ 347017 h 353700"/>
              <a:gd name="connsiteX19" fmla="*/ 198292 w 353742"/>
              <a:gd name="connsiteY19" fmla="*/ 345993 h 353700"/>
              <a:gd name="connsiteX20" fmla="*/ 209089 w 353742"/>
              <a:gd name="connsiteY20" fmla="*/ 344279 h 353700"/>
              <a:gd name="connsiteX21" fmla="*/ 219751 w 353742"/>
              <a:gd name="connsiteY21" fmla="*/ 341874 h 353700"/>
              <a:gd name="connsiteX22" fmla="*/ 230252 w 353742"/>
              <a:gd name="connsiteY22" fmla="*/ 338791 h 353700"/>
              <a:gd name="connsiteX23" fmla="*/ 240518 w 353742"/>
              <a:gd name="connsiteY23" fmla="*/ 335042 h 353700"/>
              <a:gd name="connsiteX24" fmla="*/ 250526 w 353742"/>
              <a:gd name="connsiteY24" fmla="*/ 330639 h 353700"/>
              <a:gd name="connsiteX25" fmla="*/ 260237 w 353742"/>
              <a:gd name="connsiteY25" fmla="*/ 325608 h 353700"/>
              <a:gd name="connsiteX26" fmla="*/ 269603 w 353742"/>
              <a:gd name="connsiteY26" fmla="*/ 319959 h 353700"/>
              <a:gd name="connsiteX27" fmla="*/ 278586 w 353742"/>
              <a:gd name="connsiteY27" fmla="*/ 313732 h 353700"/>
              <a:gd name="connsiteX28" fmla="*/ 287150 w 353742"/>
              <a:gd name="connsiteY28" fmla="*/ 306937 h 353700"/>
              <a:gd name="connsiteX29" fmla="*/ 295269 w 353742"/>
              <a:gd name="connsiteY29" fmla="*/ 299611 h 353700"/>
              <a:gd name="connsiteX30" fmla="*/ 302895 w 353742"/>
              <a:gd name="connsiteY30" fmla="*/ 291768 h 353700"/>
              <a:gd name="connsiteX31" fmla="*/ 310003 w 353742"/>
              <a:gd name="connsiteY31" fmla="*/ 283468 h 353700"/>
              <a:gd name="connsiteX32" fmla="*/ 316567 w 353742"/>
              <a:gd name="connsiteY32" fmla="*/ 274725 h 353700"/>
              <a:gd name="connsiteX33" fmla="*/ 322552 w 353742"/>
              <a:gd name="connsiteY33" fmla="*/ 265574 h 353700"/>
              <a:gd name="connsiteX34" fmla="*/ 327932 w 353742"/>
              <a:gd name="connsiteY34" fmla="*/ 256066 h 353700"/>
              <a:gd name="connsiteX35" fmla="*/ 332707 w 353742"/>
              <a:gd name="connsiteY35" fmla="*/ 246237 h 353700"/>
              <a:gd name="connsiteX36" fmla="*/ 336829 w 353742"/>
              <a:gd name="connsiteY36" fmla="*/ 236113 h 353700"/>
              <a:gd name="connsiteX37" fmla="*/ 340309 w 353742"/>
              <a:gd name="connsiteY37" fmla="*/ 225753 h 353700"/>
              <a:gd name="connsiteX38" fmla="*/ 343098 w 353742"/>
              <a:gd name="connsiteY38" fmla="*/ 215184 h 353700"/>
              <a:gd name="connsiteX39" fmla="*/ 345220 w 353742"/>
              <a:gd name="connsiteY39" fmla="*/ 204456 h 353700"/>
              <a:gd name="connsiteX40" fmla="*/ 346639 w 353742"/>
              <a:gd name="connsiteY40" fmla="*/ 193628 h 353700"/>
              <a:gd name="connsiteX41" fmla="*/ 347367 w 353742"/>
              <a:gd name="connsiteY41" fmla="*/ 182714 h 353700"/>
              <a:gd name="connsiteX42" fmla="*/ 347392 w 353742"/>
              <a:gd name="connsiteY42" fmla="*/ 171787 h 353700"/>
              <a:gd name="connsiteX43" fmla="*/ 346725 w 353742"/>
              <a:gd name="connsiteY43" fmla="*/ 160885 h 353700"/>
              <a:gd name="connsiteX44" fmla="*/ 345344 w 353742"/>
              <a:gd name="connsiteY44" fmla="*/ 150033 h 353700"/>
              <a:gd name="connsiteX45" fmla="*/ 343283 w 353742"/>
              <a:gd name="connsiteY45" fmla="*/ 139304 h 353700"/>
              <a:gd name="connsiteX46" fmla="*/ 340531 w 353742"/>
              <a:gd name="connsiteY46" fmla="*/ 128723 h 353700"/>
              <a:gd name="connsiteX47" fmla="*/ 337113 w 353742"/>
              <a:gd name="connsiteY47" fmla="*/ 118339 h 353700"/>
              <a:gd name="connsiteX48" fmla="*/ 333029 w 353742"/>
              <a:gd name="connsiteY48" fmla="*/ 108202 h 353700"/>
              <a:gd name="connsiteX49" fmla="*/ 328315 w 353742"/>
              <a:gd name="connsiteY49" fmla="*/ 98349 h 353700"/>
              <a:gd name="connsiteX50" fmla="*/ 322972 w 353742"/>
              <a:gd name="connsiteY50" fmla="*/ 88816 h 353700"/>
              <a:gd name="connsiteX51" fmla="*/ 317024 w 353742"/>
              <a:gd name="connsiteY51" fmla="*/ 79640 h 353700"/>
              <a:gd name="connsiteX52" fmla="*/ 310508 w 353742"/>
              <a:gd name="connsiteY52" fmla="*/ 70860 h 353700"/>
              <a:gd name="connsiteX53" fmla="*/ 303438 w 353742"/>
              <a:gd name="connsiteY53" fmla="*/ 62523 h 353700"/>
              <a:gd name="connsiteX54" fmla="*/ 295849 w 353742"/>
              <a:gd name="connsiteY54" fmla="*/ 54655 h 353700"/>
              <a:gd name="connsiteX55" fmla="*/ 287767 w 353742"/>
              <a:gd name="connsiteY55" fmla="*/ 47293 h 353700"/>
              <a:gd name="connsiteX56" fmla="*/ 279228 w 353742"/>
              <a:gd name="connsiteY56" fmla="*/ 40449 h 353700"/>
              <a:gd name="connsiteX57" fmla="*/ 270281 w 353742"/>
              <a:gd name="connsiteY57" fmla="*/ 34183 h 353700"/>
              <a:gd name="connsiteX58" fmla="*/ 260941 w 353742"/>
              <a:gd name="connsiteY58" fmla="*/ 28486 h 353700"/>
              <a:gd name="connsiteX59" fmla="*/ 251254 w 353742"/>
              <a:gd name="connsiteY59" fmla="*/ 23417 h 353700"/>
              <a:gd name="connsiteX60" fmla="*/ 241271 w 353742"/>
              <a:gd name="connsiteY60" fmla="*/ 18966 h 353700"/>
              <a:gd name="connsiteX61" fmla="*/ 231017 w 353742"/>
              <a:gd name="connsiteY61" fmla="*/ 15167 h 353700"/>
              <a:gd name="connsiteX62" fmla="*/ 220541 w 353742"/>
              <a:gd name="connsiteY62" fmla="*/ 12035 h 353700"/>
              <a:gd name="connsiteX63" fmla="*/ 209879 w 353742"/>
              <a:gd name="connsiteY63" fmla="*/ 9581 h 353700"/>
              <a:gd name="connsiteX64" fmla="*/ 199094 w 353742"/>
              <a:gd name="connsiteY64" fmla="*/ 7805 h 353700"/>
              <a:gd name="connsiteX65" fmla="*/ 188210 w 353742"/>
              <a:gd name="connsiteY65" fmla="*/ 6732 h 353700"/>
              <a:gd name="connsiteX66" fmla="*/ 177278 w 353742"/>
              <a:gd name="connsiteY66" fmla="*/ 6350 h 353700"/>
              <a:gd name="connsiteX67" fmla="*/ 166345 w 353742"/>
              <a:gd name="connsiteY67" fmla="*/ 6683 h 353700"/>
              <a:gd name="connsiteX68" fmla="*/ 155461 w 353742"/>
              <a:gd name="connsiteY68" fmla="*/ 7706 h 353700"/>
              <a:gd name="connsiteX69" fmla="*/ 144652 w 353742"/>
              <a:gd name="connsiteY69" fmla="*/ 9420 h 353700"/>
              <a:gd name="connsiteX70" fmla="*/ 133991 w 353742"/>
              <a:gd name="connsiteY70" fmla="*/ 11825 h 353700"/>
              <a:gd name="connsiteX71" fmla="*/ 123502 w 353742"/>
              <a:gd name="connsiteY71" fmla="*/ 14908 h 353700"/>
              <a:gd name="connsiteX72" fmla="*/ 113223 w 353742"/>
              <a:gd name="connsiteY72" fmla="*/ 18657 h 353700"/>
              <a:gd name="connsiteX73" fmla="*/ 103216 w 353742"/>
              <a:gd name="connsiteY73" fmla="*/ 23060 h 353700"/>
              <a:gd name="connsiteX74" fmla="*/ 93504 w 353742"/>
              <a:gd name="connsiteY74" fmla="*/ 28092 h 353700"/>
              <a:gd name="connsiteX75" fmla="*/ 84151 w 353742"/>
              <a:gd name="connsiteY75" fmla="*/ 33740 h 353700"/>
              <a:gd name="connsiteX76" fmla="*/ 75155 w 353742"/>
              <a:gd name="connsiteY76" fmla="*/ 39968 h 353700"/>
              <a:gd name="connsiteX77" fmla="*/ 66591 w 353742"/>
              <a:gd name="connsiteY77" fmla="*/ 46763 h 353700"/>
              <a:gd name="connsiteX78" fmla="*/ 58484 w 353742"/>
              <a:gd name="connsiteY78" fmla="*/ 54088 h 353700"/>
              <a:gd name="connsiteX79" fmla="*/ 50858 w 353742"/>
              <a:gd name="connsiteY79" fmla="*/ 61931 h 353700"/>
              <a:gd name="connsiteX80" fmla="*/ 43751 w 353742"/>
              <a:gd name="connsiteY80" fmla="*/ 70231 h 353700"/>
              <a:gd name="connsiteX81" fmla="*/ 37186 w 353742"/>
              <a:gd name="connsiteY81" fmla="*/ 78975 h 353700"/>
              <a:gd name="connsiteX82" fmla="*/ 31201 w 353742"/>
              <a:gd name="connsiteY82" fmla="*/ 88125 h 353700"/>
              <a:gd name="connsiteX83" fmla="*/ 25809 w 353742"/>
              <a:gd name="connsiteY83" fmla="*/ 97633 h 353700"/>
              <a:gd name="connsiteX84" fmla="*/ 21046 w 353742"/>
              <a:gd name="connsiteY84" fmla="*/ 107462 h 353700"/>
              <a:gd name="connsiteX85" fmla="*/ 16912 w 353742"/>
              <a:gd name="connsiteY85" fmla="*/ 117587 h 353700"/>
              <a:gd name="connsiteX86" fmla="*/ 13445 w 353742"/>
              <a:gd name="connsiteY86" fmla="*/ 127958 h 353700"/>
              <a:gd name="connsiteX87" fmla="*/ 10644 w 353742"/>
              <a:gd name="connsiteY87" fmla="*/ 138515 h 353700"/>
              <a:gd name="connsiteX88" fmla="*/ 8521 w 353742"/>
              <a:gd name="connsiteY88" fmla="*/ 149244 h 353700"/>
              <a:gd name="connsiteX89" fmla="*/ 7102 w 353742"/>
              <a:gd name="connsiteY89" fmla="*/ 160072 h 353700"/>
              <a:gd name="connsiteX90" fmla="*/ 6374 w 353742"/>
              <a:gd name="connsiteY90" fmla="*/ 170986 h 353700"/>
              <a:gd name="connsiteX91" fmla="*/ 6350 w 353742"/>
              <a:gd name="connsiteY91" fmla="*/ 181912 h 353700"/>
              <a:gd name="connsiteX92" fmla="*/ 7028 w 353742"/>
              <a:gd name="connsiteY92" fmla="*/ 192814 h 353700"/>
              <a:gd name="connsiteX93" fmla="*/ 8398 w 353742"/>
              <a:gd name="connsiteY93" fmla="*/ 203666 h 353700"/>
              <a:gd name="connsiteX94" fmla="*/ 10459 w 353742"/>
              <a:gd name="connsiteY94" fmla="*/ 214395 h 353700"/>
              <a:gd name="connsiteX95" fmla="*/ 13210 w 353742"/>
              <a:gd name="connsiteY95" fmla="*/ 224976 h 353700"/>
              <a:gd name="connsiteX96" fmla="*/ 16628 w 353742"/>
              <a:gd name="connsiteY96" fmla="*/ 235360 h 353700"/>
              <a:gd name="connsiteX97" fmla="*/ 20713 w 353742"/>
              <a:gd name="connsiteY97" fmla="*/ 245497 h 353700"/>
              <a:gd name="connsiteX98" fmla="*/ 25439 w 353742"/>
              <a:gd name="connsiteY98" fmla="*/ 255351 h 353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53742" h="353700">
                <a:moveTo>
                  <a:pt x="25439" y="255351"/>
                </a:moveTo>
                <a:lnTo>
                  <a:pt x="30782" y="264884"/>
                </a:lnTo>
                <a:lnTo>
                  <a:pt x="36717" y="274059"/>
                </a:lnTo>
                <a:lnTo>
                  <a:pt x="43245" y="282840"/>
                </a:lnTo>
                <a:lnTo>
                  <a:pt x="50315" y="291176"/>
                </a:lnTo>
                <a:lnTo>
                  <a:pt x="57904" y="299044"/>
                </a:lnTo>
                <a:lnTo>
                  <a:pt x="65974" y="306406"/>
                </a:lnTo>
                <a:lnTo>
                  <a:pt x="74514" y="313251"/>
                </a:lnTo>
                <a:lnTo>
                  <a:pt x="83472" y="319516"/>
                </a:lnTo>
                <a:lnTo>
                  <a:pt x="92800" y="325213"/>
                </a:lnTo>
                <a:lnTo>
                  <a:pt x="102487" y="330282"/>
                </a:lnTo>
                <a:lnTo>
                  <a:pt x="112483" y="334734"/>
                </a:lnTo>
                <a:lnTo>
                  <a:pt x="122737" y="338532"/>
                </a:lnTo>
                <a:lnTo>
                  <a:pt x="133213" y="341664"/>
                </a:lnTo>
                <a:lnTo>
                  <a:pt x="143862" y="344131"/>
                </a:lnTo>
                <a:lnTo>
                  <a:pt x="154659" y="345894"/>
                </a:lnTo>
                <a:lnTo>
                  <a:pt x="165542" y="346967"/>
                </a:lnTo>
                <a:lnTo>
                  <a:pt x="176463" y="347350"/>
                </a:lnTo>
                <a:lnTo>
                  <a:pt x="187396" y="347017"/>
                </a:lnTo>
                <a:lnTo>
                  <a:pt x="198292" y="345993"/>
                </a:lnTo>
                <a:lnTo>
                  <a:pt x="209089" y="344279"/>
                </a:lnTo>
                <a:lnTo>
                  <a:pt x="219751" y="341874"/>
                </a:lnTo>
                <a:lnTo>
                  <a:pt x="230252" y="338791"/>
                </a:lnTo>
                <a:lnTo>
                  <a:pt x="240518" y="335042"/>
                </a:lnTo>
                <a:lnTo>
                  <a:pt x="250526" y="330639"/>
                </a:lnTo>
                <a:lnTo>
                  <a:pt x="260237" y="325608"/>
                </a:lnTo>
                <a:lnTo>
                  <a:pt x="269603" y="319959"/>
                </a:lnTo>
                <a:lnTo>
                  <a:pt x="278586" y="313732"/>
                </a:lnTo>
                <a:lnTo>
                  <a:pt x="287150" y="306937"/>
                </a:lnTo>
                <a:lnTo>
                  <a:pt x="295269" y="299611"/>
                </a:lnTo>
                <a:lnTo>
                  <a:pt x="302895" y="291768"/>
                </a:lnTo>
                <a:lnTo>
                  <a:pt x="310003" y="283468"/>
                </a:lnTo>
                <a:lnTo>
                  <a:pt x="316567" y="274725"/>
                </a:lnTo>
                <a:lnTo>
                  <a:pt x="322552" y="265574"/>
                </a:lnTo>
                <a:lnTo>
                  <a:pt x="327932" y="256066"/>
                </a:lnTo>
                <a:lnTo>
                  <a:pt x="332707" y="246237"/>
                </a:lnTo>
                <a:lnTo>
                  <a:pt x="336829" y="236113"/>
                </a:lnTo>
                <a:lnTo>
                  <a:pt x="340309" y="225753"/>
                </a:lnTo>
                <a:lnTo>
                  <a:pt x="343098" y="215184"/>
                </a:lnTo>
                <a:lnTo>
                  <a:pt x="345220" y="204456"/>
                </a:lnTo>
                <a:lnTo>
                  <a:pt x="346639" y="193628"/>
                </a:lnTo>
                <a:lnTo>
                  <a:pt x="347367" y="182714"/>
                </a:lnTo>
                <a:lnTo>
                  <a:pt x="347392" y="171787"/>
                </a:lnTo>
                <a:lnTo>
                  <a:pt x="346725" y="160885"/>
                </a:lnTo>
                <a:lnTo>
                  <a:pt x="345344" y="150033"/>
                </a:lnTo>
                <a:lnTo>
                  <a:pt x="343283" y="139304"/>
                </a:lnTo>
                <a:lnTo>
                  <a:pt x="340531" y="128723"/>
                </a:lnTo>
                <a:lnTo>
                  <a:pt x="337113" y="118339"/>
                </a:lnTo>
                <a:lnTo>
                  <a:pt x="333029" y="108202"/>
                </a:lnTo>
                <a:lnTo>
                  <a:pt x="328315" y="98349"/>
                </a:lnTo>
                <a:lnTo>
                  <a:pt x="322972" y="88816"/>
                </a:lnTo>
                <a:lnTo>
                  <a:pt x="317024" y="79640"/>
                </a:lnTo>
                <a:lnTo>
                  <a:pt x="310508" y="70860"/>
                </a:lnTo>
                <a:lnTo>
                  <a:pt x="303438" y="62523"/>
                </a:lnTo>
                <a:lnTo>
                  <a:pt x="295849" y="54655"/>
                </a:lnTo>
                <a:lnTo>
                  <a:pt x="287767" y="47293"/>
                </a:lnTo>
                <a:lnTo>
                  <a:pt x="279228" y="40449"/>
                </a:lnTo>
                <a:lnTo>
                  <a:pt x="270281" y="34183"/>
                </a:lnTo>
                <a:lnTo>
                  <a:pt x="260941" y="28486"/>
                </a:lnTo>
                <a:lnTo>
                  <a:pt x="251254" y="23417"/>
                </a:lnTo>
                <a:lnTo>
                  <a:pt x="241271" y="18966"/>
                </a:lnTo>
                <a:lnTo>
                  <a:pt x="231017" y="15167"/>
                </a:lnTo>
                <a:lnTo>
                  <a:pt x="220541" y="12035"/>
                </a:lnTo>
                <a:lnTo>
                  <a:pt x="209879" y="9581"/>
                </a:lnTo>
                <a:lnTo>
                  <a:pt x="199094" y="7805"/>
                </a:lnTo>
                <a:lnTo>
                  <a:pt x="188210" y="6732"/>
                </a:lnTo>
                <a:lnTo>
                  <a:pt x="177278" y="6350"/>
                </a:lnTo>
                <a:lnTo>
                  <a:pt x="166345" y="6683"/>
                </a:lnTo>
                <a:lnTo>
                  <a:pt x="155461" y="7706"/>
                </a:lnTo>
                <a:lnTo>
                  <a:pt x="144652" y="9420"/>
                </a:lnTo>
                <a:lnTo>
                  <a:pt x="133991" y="11825"/>
                </a:lnTo>
                <a:lnTo>
                  <a:pt x="123502" y="14908"/>
                </a:lnTo>
                <a:lnTo>
                  <a:pt x="113223" y="18657"/>
                </a:lnTo>
                <a:lnTo>
                  <a:pt x="103216" y="23060"/>
                </a:lnTo>
                <a:lnTo>
                  <a:pt x="93504" y="28092"/>
                </a:lnTo>
                <a:lnTo>
                  <a:pt x="84151" y="33740"/>
                </a:lnTo>
                <a:lnTo>
                  <a:pt x="75155" y="39968"/>
                </a:lnTo>
                <a:lnTo>
                  <a:pt x="66591" y="46763"/>
                </a:lnTo>
                <a:lnTo>
                  <a:pt x="58484" y="54088"/>
                </a:lnTo>
                <a:lnTo>
                  <a:pt x="50858" y="61931"/>
                </a:lnTo>
                <a:lnTo>
                  <a:pt x="43751" y="70231"/>
                </a:lnTo>
                <a:lnTo>
                  <a:pt x="37186" y="78975"/>
                </a:lnTo>
                <a:lnTo>
                  <a:pt x="31201" y="88125"/>
                </a:lnTo>
                <a:lnTo>
                  <a:pt x="25809" y="97633"/>
                </a:lnTo>
                <a:lnTo>
                  <a:pt x="21046" y="107462"/>
                </a:lnTo>
                <a:lnTo>
                  <a:pt x="16912" y="117587"/>
                </a:lnTo>
                <a:lnTo>
                  <a:pt x="13445" y="127958"/>
                </a:lnTo>
                <a:lnTo>
                  <a:pt x="10644" y="138515"/>
                </a:lnTo>
                <a:lnTo>
                  <a:pt x="8521" y="149244"/>
                </a:lnTo>
                <a:lnTo>
                  <a:pt x="7102" y="160072"/>
                </a:lnTo>
                <a:lnTo>
                  <a:pt x="6374" y="170986"/>
                </a:lnTo>
                <a:lnTo>
                  <a:pt x="6350" y="181912"/>
                </a:lnTo>
                <a:lnTo>
                  <a:pt x="7028" y="192814"/>
                </a:lnTo>
                <a:lnTo>
                  <a:pt x="8398" y="203666"/>
                </a:lnTo>
                <a:lnTo>
                  <a:pt x="10459" y="214395"/>
                </a:lnTo>
                <a:lnTo>
                  <a:pt x="13210" y="224976"/>
                </a:lnTo>
                <a:lnTo>
                  <a:pt x="16628" y="235360"/>
                </a:lnTo>
                <a:lnTo>
                  <a:pt x="20713" y="245497"/>
                </a:lnTo>
                <a:lnTo>
                  <a:pt x="25439" y="25535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03519" y="4010078"/>
            <a:ext cx="111059" cy="109027"/>
          </a:xfrm>
          <a:custGeom>
            <a:avLst/>
            <a:gdLst>
              <a:gd name="connsiteX0" fmla="*/ 6350 w 111059"/>
              <a:gd name="connsiteY0" fmla="*/ 6350 h 109027"/>
              <a:gd name="connsiteX1" fmla="*/ 104709 w 111059"/>
              <a:gd name="connsiteY1" fmla="*/ 83599 h 109027"/>
              <a:gd name="connsiteX2" fmla="*/ 86100 w 111059"/>
              <a:gd name="connsiteY2" fmla="*/ 102677 h 109027"/>
              <a:gd name="connsiteX3" fmla="*/ 6350 w 111059"/>
              <a:gd name="connsiteY3" fmla="*/ 6350 h 1090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1059" h="109027">
                <a:moveTo>
                  <a:pt x="6350" y="6350"/>
                </a:moveTo>
                <a:lnTo>
                  <a:pt x="104709" y="83599"/>
                </a:lnTo>
                <a:lnTo>
                  <a:pt x="86100" y="102677"/>
                </a:ln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69894" y="5086921"/>
            <a:ext cx="353742" cy="353687"/>
          </a:xfrm>
          <a:custGeom>
            <a:avLst/>
            <a:gdLst>
              <a:gd name="connsiteX0" fmla="*/ 25427 w 353742"/>
              <a:gd name="connsiteY0" fmla="*/ 255351 h 353687"/>
              <a:gd name="connsiteX1" fmla="*/ 30770 w 353742"/>
              <a:gd name="connsiteY1" fmla="*/ 264883 h 353687"/>
              <a:gd name="connsiteX2" fmla="*/ 36717 w 353742"/>
              <a:gd name="connsiteY2" fmla="*/ 274059 h 353687"/>
              <a:gd name="connsiteX3" fmla="*/ 43233 w 353742"/>
              <a:gd name="connsiteY3" fmla="*/ 282827 h 353687"/>
              <a:gd name="connsiteX4" fmla="*/ 50303 w 353742"/>
              <a:gd name="connsiteY4" fmla="*/ 291177 h 353687"/>
              <a:gd name="connsiteX5" fmla="*/ 57892 w 353742"/>
              <a:gd name="connsiteY5" fmla="*/ 299044 h 353687"/>
              <a:gd name="connsiteX6" fmla="*/ 65975 w 353742"/>
              <a:gd name="connsiteY6" fmla="*/ 306406 h 353687"/>
              <a:gd name="connsiteX7" fmla="*/ 74514 w 353742"/>
              <a:gd name="connsiteY7" fmla="*/ 313239 h 353687"/>
              <a:gd name="connsiteX8" fmla="*/ 83460 w 353742"/>
              <a:gd name="connsiteY8" fmla="*/ 319516 h 353687"/>
              <a:gd name="connsiteX9" fmla="*/ 92801 w 353742"/>
              <a:gd name="connsiteY9" fmla="*/ 325201 h 353687"/>
              <a:gd name="connsiteX10" fmla="*/ 102487 w 353742"/>
              <a:gd name="connsiteY10" fmla="*/ 330282 h 353687"/>
              <a:gd name="connsiteX11" fmla="*/ 112470 w 353742"/>
              <a:gd name="connsiteY11" fmla="*/ 334733 h 353687"/>
              <a:gd name="connsiteX12" fmla="*/ 122725 w 353742"/>
              <a:gd name="connsiteY12" fmla="*/ 338533 h 353687"/>
              <a:gd name="connsiteX13" fmla="*/ 133201 w 353742"/>
              <a:gd name="connsiteY13" fmla="*/ 341664 h 353687"/>
              <a:gd name="connsiteX14" fmla="*/ 143862 w 353742"/>
              <a:gd name="connsiteY14" fmla="*/ 344120 h 353687"/>
              <a:gd name="connsiteX15" fmla="*/ 154647 w 353742"/>
              <a:gd name="connsiteY15" fmla="*/ 345894 h 353687"/>
              <a:gd name="connsiteX16" fmla="*/ 165531 w 353742"/>
              <a:gd name="connsiteY16" fmla="*/ 346967 h 353687"/>
              <a:gd name="connsiteX17" fmla="*/ 176464 w 353742"/>
              <a:gd name="connsiteY17" fmla="*/ 347337 h 353687"/>
              <a:gd name="connsiteX18" fmla="*/ 187397 w 353742"/>
              <a:gd name="connsiteY18" fmla="*/ 347016 h 353687"/>
              <a:gd name="connsiteX19" fmla="*/ 198280 w 353742"/>
              <a:gd name="connsiteY19" fmla="*/ 345993 h 353687"/>
              <a:gd name="connsiteX20" fmla="*/ 209077 w 353742"/>
              <a:gd name="connsiteY20" fmla="*/ 344280 h 353687"/>
              <a:gd name="connsiteX21" fmla="*/ 219751 w 353742"/>
              <a:gd name="connsiteY21" fmla="*/ 341875 h 353687"/>
              <a:gd name="connsiteX22" fmla="*/ 230240 w 353742"/>
              <a:gd name="connsiteY22" fmla="*/ 338778 h 353687"/>
              <a:gd name="connsiteX23" fmla="*/ 240519 w 353742"/>
              <a:gd name="connsiteY23" fmla="*/ 335029 h 353687"/>
              <a:gd name="connsiteX24" fmla="*/ 250526 w 353742"/>
              <a:gd name="connsiteY24" fmla="*/ 330627 h 353687"/>
              <a:gd name="connsiteX25" fmla="*/ 260225 w 353742"/>
              <a:gd name="connsiteY25" fmla="*/ 325595 h 353687"/>
              <a:gd name="connsiteX26" fmla="*/ 269591 w 353742"/>
              <a:gd name="connsiteY26" fmla="*/ 319959 h 353687"/>
              <a:gd name="connsiteX27" fmla="*/ 278586 w 353742"/>
              <a:gd name="connsiteY27" fmla="*/ 313719 h 353687"/>
              <a:gd name="connsiteX28" fmla="*/ 287150 w 353742"/>
              <a:gd name="connsiteY28" fmla="*/ 306937 h 353687"/>
              <a:gd name="connsiteX29" fmla="*/ 295257 w 353742"/>
              <a:gd name="connsiteY29" fmla="*/ 299599 h 353687"/>
              <a:gd name="connsiteX30" fmla="*/ 302883 w 353742"/>
              <a:gd name="connsiteY30" fmla="*/ 291768 h 353687"/>
              <a:gd name="connsiteX31" fmla="*/ 309991 w 353742"/>
              <a:gd name="connsiteY31" fmla="*/ 283469 h 353687"/>
              <a:gd name="connsiteX32" fmla="*/ 316555 w 353742"/>
              <a:gd name="connsiteY32" fmla="*/ 274725 h 353687"/>
              <a:gd name="connsiteX33" fmla="*/ 322540 w 353742"/>
              <a:gd name="connsiteY33" fmla="*/ 265574 h 353687"/>
              <a:gd name="connsiteX34" fmla="*/ 327932 w 353742"/>
              <a:gd name="connsiteY34" fmla="*/ 256066 h 353687"/>
              <a:gd name="connsiteX35" fmla="*/ 332695 w 353742"/>
              <a:gd name="connsiteY35" fmla="*/ 246225 h 353687"/>
              <a:gd name="connsiteX36" fmla="*/ 336830 w 353742"/>
              <a:gd name="connsiteY36" fmla="*/ 236112 h 353687"/>
              <a:gd name="connsiteX37" fmla="*/ 340297 w 353742"/>
              <a:gd name="connsiteY37" fmla="*/ 225741 h 353687"/>
              <a:gd name="connsiteX38" fmla="*/ 343098 w 353742"/>
              <a:gd name="connsiteY38" fmla="*/ 215184 h 353687"/>
              <a:gd name="connsiteX39" fmla="*/ 345220 w 353742"/>
              <a:gd name="connsiteY39" fmla="*/ 204455 h 353687"/>
              <a:gd name="connsiteX40" fmla="*/ 346640 w 353742"/>
              <a:gd name="connsiteY40" fmla="*/ 193615 h 353687"/>
              <a:gd name="connsiteX41" fmla="*/ 347367 w 353742"/>
              <a:gd name="connsiteY41" fmla="*/ 182714 h 353687"/>
              <a:gd name="connsiteX42" fmla="*/ 347392 w 353742"/>
              <a:gd name="connsiteY42" fmla="*/ 171787 h 353687"/>
              <a:gd name="connsiteX43" fmla="*/ 346714 w 353742"/>
              <a:gd name="connsiteY43" fmla="*/ 160873 h 353687"/>
              <a:gd name="connsiteX44" fmla="*/ 345344 w 353742"/>
              <a:gd name="connsiteY44" fmla="*/ 150034 h 353687"/>
              <a:gd name="connsiteX45" fmla="*/ 343283 w 353742"/>
              <a:gd name="connsiteY45" fmla="*/ 139304 h 353687"/>
              <a:gd name="connsiteX46" fmla="*/ 340531 w 353742"/>
              <a:gd name="connsiteY46" fmla="*/ 128723 h 353687"/>
              <a:gd name="connsiteX47" fmla="*/ 337113 w 353742"/>
              <a:gd name="connsiteY47" fmla="*/ 118339 h 353687"/>
              <a:gd name="connsiteX48" fmla="*/ 333029 w 353742"/>
              <a:gd name="connsiteY48" fmla="*/ 108202 h 353687"/>
              <a:gd name="connsiteX49" fmla="*/ 328303 w 353742"/>
              <a:gd name="connsiteY49" fmla="*/ 98348 h 353687"/>
              <a:gd name="connsiteX50" fmla="*/ 322960 w 353742"/>
              <a:gd name="connsiteY50" fmla="*/ 88803 h 353687"/>
              <a:gd name="connsiteX51" fmla="*/ 317024 w 353742"/>
              <a:gd name="connsiteY51" fmla="*/ 79628 h 353687"/>
              <a:gd name="connsiteX52" fmla="*/ 310496 w 353742"/>
              <a:gd name="connsiteY52" fmla="*/ 70860 h 353687"/>
              <a:gd name="connsiteX53" fmla="*/ 303426 w 353742"/>
              <a:gd name="connsiteY53" fmla="*/ 62523 h 353687"/>
              <a:gd name="connsiteX54" fmla="*/ 295837 w 353742"/>
              <a:gd name="connsiteY54" fmla="*/ 54655 h 353687"/>
              <a:gd name="connsiteX55" fmla="*/ 287767 w 353742"/>
              <a:gd name="connsiteY55" fmla="*/ 47280 h 353687"/>
              <a:gd name="connsiteX56" fmla="*/ 279228 w 353742"/>
              <a:gd name="connsiteY56" fmla="*/ 40448 h 353687"/>
              <a:gd name="connsiteX57" fmla="*/ 270269 w 353742"/>
              <a:gd name="connsiteY57" fmla="*/ 34171 h 353687"/>
              <a:gd name="connsiteX58" fmla="*/ 260941 w 353742"/>
              <a:gd name="connsiteY58" fmla="*/ 28486 h 353687"/>
              <a:gd name="connsiteX59" fmla="*/ 251254 w 353742"/>
              <a:gd name="connsiteY59" fmla="*/ 23405 h 353687"/>
              <a:gd name="connsiteX60" fmla="*/ 241259 w 353742"/>
              <a:gd name="connsiteY60" fmla="*/ 18965 h 353687"/>
              <a:gd name="connsiteX61" fmla="*/ 231005 w 353742"/>
              <a:gd name="connsiteY61" fmla="*/ 15167 h 353687"/>
              <a:gd name="connsiteX62" fmla="*/ 220528 w 353742"/>
              <a:gd name="connsiteY62" fmla="*/ 12022 h 353687"/>
              <a:gd name="connsiteX63" fmla="*/ 209879 w 353742"/>
              <a:gd name="connsiteY63" fmla="*/ 9568 h 353687"/>
              <a:gd name="connsiteX64" fmla="*/ 199082 w 353742"/>
              <a:gd name="connsiteY64" fmla="*/ 7805 h 353687"/>
              <a:gd name="connsiteX65" fmla="*/ 188199 w 353742"/>
              <a:gd name="connsiteY65" fmla="*/ 6732 h 353687"/>
              <a:gd name="connsiteX66" fmla="*/ 177266 w 353742"/>
              <a:gd name="connsiteY66" fmla="*/ 6350 h 353687"/>
              <a:gd name="connsiteX67" fmla="*/ 166345 w 353742"/>
              <a:gd name="connsiteY67" fmla="*/ 6670 h 353687"/>
              <a:gd name="connsiteX68" fmla="*/ 155449 w 353742"/>
              <a:gd name="connsiteY68" fmla="*/ 7694 h 353687"/>
              <a:gd name="connsiteX69" fmla="*/ 144652 w 353742"/>
              <a:gd name="connsiteY69" fmla="*/ 9420 h 353687"/>
              <a:gd name="connsiteX70" fmla="*/ 133991 w 353742"/>
              <a:gd name="connsiteY70" fmla="*/ 11825 h 353687"/>
              <a:gd name="connsiteX71" fmla="*/ 123490 w 353742"/>
              <a:gd name="connsiteY71" fmla="*/ 14908 h 353687"/>
              <a:gd name="connsiteX72" fmla="*/ 113223 w 353742"/>
              <a:gd name="connsiteY72" fmla="*/ 18657 h 353687"/>
              <a:gd name="connsiteX73" fmla="*/ 103216 w 353742"/>
              <a:gd name="connsiteY73" fmla="*/ 23060 h 353687"/>
              <a:gd name="connsiteX74" fmla="*/ 93504 w 353742"/>
              <a:gd name="connsiteY74" fmla="*/ 28091 h 353687"/>
              <a:gd name="connsiteX75" fmla="*/ 84139 w 353742"/>
              <a:gd name="connsiteY75" fmla="*/ 33739 h 353687"/>
              <a:gd name="connsiteX76" fmla="*/ 75155 w 353742"/>
              <a:gd name="connsiteY76" fmla="*/ 39967 h 353687"/>
              <a:gd name="connsiteX77" fmla="*/ 66592 w 353742"/>
              <a:gd name="connsiteY77" fmla="*/ 46763 h 353687"/>
              <a:gd name="connsiteX78" fmla="*/ 58472 w 353742"/>
              <a:gd name="connsiteY78" fmla="*/ 54088 h 353687"/>
              <a:gd name="connsiteX79" fmla="*/ 50846 w 353742"/>
              <a:gd name="connsiteY79" fmla="*/ 61919 h 353687"/>
              <a:gd name="connsiteX80" fmla="*/ 43739 w 353742"/>
              <a:gd name="connsiteY80" fmla="*/ 70231 h 353687"/>
              <a:gd name="connsiteX81" fmla="*/ 37174 w 353742"/>
              <a:gd name="connsiteY81" fmla="*/ 78974 h 353687"/>
              <a:gd name="connsiteX82" fmla="*/ 31189 w 353742"/>
              <a:gd name="connsiteY82" fmla="*/ 88112 h 353687"/>
              <a:gd name="connsiteX83" fmla="*/ 25809 w 353742"/>
              <a:gd name="connsiteY83" fmla="*/ 97633 h 353687"/>
              <a:gd name="connsiteX84" fmla="*/ 21034 w 353742"/>
              <a:gd name="connsiteY84" fmla="*/ 107462 h 353687"/>
              <a:gd name="connsiteX85" fmla="*/ 16912 w 353742"/>
              <a:gd name="connsiteY85" fmla="*/ 117587 h 353687"/>
              <a:gd name="connsiteX86" fmla="*/ 13432 w 353742"/>
              <a:gd name="connsiteY86" fmla="*/ 127946 h 353687"/>
              <a:gd name="connsiteX87" fmla="*/ 10631 w 353742"/>
              <a:gd name="connsiteY87" fmla="*/ 138515 h 353687"/>
              <a:gd name="connsiteX88" fmla="*/ 8521 w 353742"/>
              <a:gd name="connsiteY88" fmla="*/ 149231 h 353687"/>
              <a:gd name="connsiteX89" fmla="*/ 7103 w 353742"/>
              <a:gd name="connsiteY89" fmla="*/ 160072 h 353687"/>
              <a:gd name="connsiteX90" fmla="*/ 6374 w 353742"/>
              <a:gd name="connsiteY90" fmla="*/ 170973 h 353687"/>
              <a:gd name="connsiteX91" fmla="*/ 6350 w 353742"/>
              <a:gd name="connsiteY91" fmla="*/ 181912 h 353687"/>
              <a:gd name="connsiteX92" fmla="*/ 7016 w 353742"/>
              <a:gd name="connsiteY92" fmla="*/ 192814 h 353687"/>
              <a:gd name="connsiteX93" fmla="*/ 8398 w 353742"/>
              <a:gd name="connsiteY93" fmla="*/ 203654 h 353687"/>
              <a:gd name="connsiteX94" fmla="*/ 10459 w 353742"/>
              <a:gd name="connsiteY94" fmla="*/ 214395 h 353687"/>
              <a:gd name="connsiteX95" fmla="*/ 13211 w 353742"/>
              <a:gd name="connsiteY95" fmla="*/ 224964 h 353687"/>
              <a:gd name="connsiteX96" fmla="*/ 16629 w 353742"/>
              <a:gd name="connsiteY96" fmla="*/ 235348 h 353687"/>
              <a:gd name="connsiteX97" fmla="*/ 20713 w 353742"/>
              <a:gd name="connsiteY97" fmla="*/ 245497 h 353687"/>
              <a:gd name="connsiteX98" fmla="*/ 25427 w 353742"/>
              <a:gd name="connsiteY98" fmla="*/ 255351 h 3536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53742" h="353687">
                <a:moveTo>
                  <a:pt x="25427" y="255351"/>
                </a:moveTo>
                <a:lnTo>
                  <a:pt x="30770" y="264883"/>
                </a:lnTo>
                <a:lnTo>
                  <a:pt x="36717" y="274059"/>
                </a:lnTo>
                <a:lnTo>
                  <a:pt x="43233" y="282827"/>
                </a:lnTo>
                <a:lnTo>
                  <a:pt x="50303" y="291177"/>
                </a:lnTo>
                <a:lnTo>
                  <a:pt x="57892" y="299044"/>
                </a:lnTo>
                <a:lnTo>
                  <a:pt x="65975" y="306406"/>
                </a:lnTo>
                <a:lnTo>
                  <a:pt x="74514" y="313239"/>
                </a:lnTo>
                <a:lnTo>
                  <a:pt x="83460" y="319516"/>
                </a:lnTo>
                <a:lnTo>
                  <a:pt x="92801" y="325201"/>
                </a:lnTo>
                <a:lnTo>
                  <a:pt x="102487" y="330282"/>
                </a:lnTo>
                <a:lnTo>
                  <a:pt x="112470" y="334733"/>
                </a:lnTo>
                <a:lnTo>
                  <a:pt x="122725" y="338533"/>
                </a:lnTo>
                <a:lnTo>
                  <a:pt x="133201" y="341664"/>
                </a:lnTo>
                <a:lnTo>
                  <a:pt x="143862" y="344120"/>
                </a:lnTo>
                <a:lnTo>
                  <a:pt x="154647" y="345894"/>
                </a:lnTo>
                <a:lnTo>
                  <a:pt x="165531" y="346967"/>
                </a:lnTo>
                <a:lnTo>
                  <a:pt x="176464" y="347337"/>
                </a:lnTo>
                <a:lnTo>
                  <a:pt x="187397" y="347016"/>
                </a:lnTo>
                <a:lnTo>
                  <a:pt x="198280" y="345993"/>
                </a:lnTo>
                <a:lnTo>
                  <a:pt x="209077" y="344280"/>
                </a:lnTo>
                <a:lnTo>
                  <a:pt x="219751" y="341875"/>
                </a:lnTo>
                <a:lnTo>
                  <a:pt x="230240" y="338778"/>
                </a:lnTo>
                <a:lnTo>
                  <a:pt x="240519" y="335029"/>
                </a:lnTo>
                <a:lnTo>
                  <a:pt x="250526" y="330627"/>
                </a:lnTo>
                <a:lnTo>
                  <a:pt x="260225" y="325595"/>
                </a:lnTo>
                <a:lnTo>
                  <a:pt x="269591" y="319959"/>
                </a:lnTo>
                <a:lnTo>
                  <a:pt x="278586" y="313719"/>
                </a:lnTo>
                <a:lnTo>
                  <a:pt x="287150" y="306937"/>
                </a:lnTo>
                <a:lnTo>
                  <a:pt x="295257" y="299599"/>
                </a:lnTo>
                <a:lnTo>
                  <a:pt x="302883" y="291768"/>
                </a:lnTo>
                <a:lnTo>
                  <a:pt x="309991" y="283469"/>
                </a:lnTo>
                <a:lnTo>
                  <a:pt x="316555" y="274725"/>
                </a:lnTo>
                <a:lnTo>
                  <a:pt x="322540" y="265574"/>
                </a:lnTo>
                <a:lnTo>
                  <a:pt x="327932" y="256066"/>
                </a:lnTo>
                <a:lnTo>
                  <a:pt x="332695" y="246225"/>
                </a:lnTo>
                <a:lnTo>
                  <a:pt x="336830" y="236112"/>
                </a:lnTo>
                <a:lnTo>
                  <a:pt x="340297" y="225741"/>
                </a:lnTo>
                <a:lnTo>
                  <a:pt x="343098" y="215184"/>
                </a:lnTo>
                <a:lnTo>
                  <a:pt x="345220" y="204455"/>
                </a:lnTo>
                <a:lnTo>
                  <a:pt x="346640" y="193615"/>
                </a:lnTo>
                <a:lnTo>
                  <a:pt x="347367" y="182714"/>
                </a:lnTo>
                <a:lnTo>
                  <a:pt x="347392" y="171787"/>
                </a:lnTo>
                <a:lnTo>
                  <a:pt x="346714" y="160873"/>
                </a:lnTo>
                <a:lnTo>
                  <a:pt x="345344" y="150034"/>
                </a:lnTo>
                <a:lnTo>
                  <a:pt x="343283" y="139304"/>
                </a:lnTo>
                <a:lnTo>
                  <a:pt x="340531" y="128723"/>
                </a:lnTo>
                <a:lnTo>
                  <a:pt x="337113" y="118339"/>
                </a:lnTo>
                <a:lnTo>
                  <a:pt x="333029" y="108202"/>
                </a:lnTo>
                <a:lnTo>
                  <a:pt x="328303" y="98348"/>
                </a:lnTo>
                <a:lnTo>
                  <a:pt x="322960" y="88803"/>
                </a:lnTo>
                <a:lnTo>
                  <a:pt x="317024" y="79628"/>
                </a:lnTo>
                <a:lnTo>
                  <a:pt x="310496" y="70860"/>
                </a:lnTo>
                <a:lnTo>
                  <a:pt x="303426" y="62523"/>
                </a:lnTo>
                <a:lnTo>
                  <a:pt x="295837" y="54655"/>
                </a:lnTo>
                <a:lnTo>
                  <a:pt x="287767" y="47280"/>
                </a:lnTo>
                <a:lnTo>
                  <a:pt x="279228" y="40448"/>
                </a:lnTo>
                <a:lnTo>
                  <a:pt x="270269" y="34171"/>
                </a:lnTo>
                <a:lnTo>
                  <a:pt x="260941" y="28486"/>
                </a:lnTo>
                <a:lnTo>
                  <a:pt x="251254" y="23405"/>
                </a:lnTo>
                <a:lnTo>
                  <a:pt x="241259" y="18965"/>
                </a:lnTo>
                <a:lnTo>
                  <a:pt x="231005" y="15167"/>
                </a:lnTo>
                <a:lnTo>
                  <a:pt x="220528" y="12022"/>
                </a:lnTo>
                <a:lnTo>
                  <a:pt x="209879" y="9568"/>
                </a:lnTo>
                <a:lnTo>
                  <a:pt x="199082" y="7805"/>
                </a:lnTo>
                <a:lnTo>
                  <a:pt x="188199" y="6732"/>
                </a:lnTo>
                <a:lnTo>
                  <a:pt x="177266" y="6350"/>
                </a:lnTo>
                <a:lnTo>
                  <a:pt x="166345" y="6670"/>
                </a:lnTo>
                <a:lnTo>
                  <a:pt x="155449" y="7694"/>
                </a:lnTo>
                <a:lnTo>
                  <a:pt x="144652" y="9420"/>
                </a:lnTo>
                <a:lnTo>
                  <a:pt x="133991" y="11825"/>
                </a:lnTo>
                <a:lnTo>
                  <a:pt x="123490" y="14908"/>
                </a:lnTo>
                <a:lnTo>
                  <a:pt x="113223" y="18657"/>
                </a:lnTo>
                <a:lnTo>
                  <a:pt x="103216" y="23060"/>
                </a:lnTo>
                <a:lnTo>
                  <a:pt x="93504" y="28091"/>
                </a:lnTo>
                <a:lnTo>
                  <a:pt x="84139" y="33739"/>
                </a:lnTo>
                <a:lnTo>
                  <a:pt x="75155" y="39967"/>
                </a:lnTo>
                <a:lnTo>
                  <a:pt x="66592" y="46763"/>
                </a:lnTo>
                <a:lnTo>
                  <a:pt x="58472" y="54088"/>
                </a:lnTo>
                <a:lnTo>
                  <a:pt x="50846" y="61919"/>
                </a:lnTo>
                <a:lnTo>
                  <a:pt x="43739" y="70231"/>
                </a:lnTo>
                <a:lnTo>
                  <a:pt x="37174" y="78974"/>
                </a:lnTo>
                <a:lnTo>
                  <a:pt x="31189" y="88112"/>
                </a:lnTo>
                <a:lnTo>
                  <a:pt x="25809" y="97633"/>
                </a:lnTo>
                <a:lnTo>
                  <a:pt x="21034" y="107462"/>
                </a:lnTo>
                <a:lnTo>
                  <a:pt x="16912" y="117587"/>
                </a:lnTo>
                <a:lnTo>
                  <a:pt x="13432" y="127946"/>
                </a:lnTo>
                <a:lnTo>
                  <a:pt x="10631" y="138515"/>
                </a:lnTo>
                <a:lnTo>
                  <a:pt x="8521" y="149231"/>
                </a:lnTo>
                <a:lnTo>
                  <a:pt x="7103" y="160072"/>
                </a:lnTo>
                <a:lnTo>
                  <a:pt x="6374" y="170973"/>
                </a:lnTo>
                <a:lnTo>
                  <a:pt x="6350" y="181912"/>
                </a:lnTo>
                <a:lnTo>
                  <a:pt x="7016" y="192814"/>
                </a:lnTo>
                <a:lnTo>
                  <a:pt x="8398" y="203654"/>
                </a:lnTo>
                <a:lnTo>
                  <a:pt x="10459" y="214395"/>
                </a:lnTo>
                <a:lnTo>
                  <a:pt x="13211" y="224964"/>
                </a:lnTo>
                <a:lnTo>
                  <a:pt x="16629" y="235348"/>
                </a:lnTo>
                <a:lnTo>
                  <a:pt x="20713" y="245497"/>
                </a:lnTo>
                <a:lnTo>
                  <a:pt x="25427" y="25535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04888" y="5248240"/>
            <a:ext cx="137182" cy="39325"/>
          </a:xfrm>
          <a:custGeom>
            <a:avLst/>
            <a:gdLst>
              <a:gd name="connsiteX0" fmla="*/ 6350 w 137182"/>
              <a:gd name="connsiteY0" fmla="*/ 20667 h 39325"/>
              <a:gd name="connsiteX1" fmla="*/ 130622 w 137182"/>
              <a:gd name="connsiteY1" fmla="*/ 6350 h 39325"/>
              <a:gd name="connsiteX2" fmla="*/ 130832 w 137182"/>
              <a:gd name="connsiteY2" fmla="*/ 32975 h 39325"/>
              <a:gd name="connsiteX3" fmla="*/ 6350 w 137182"/>
              <a:gd name="connsiteY3" fmla="*/ 20667 h 393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182" h="39325">
                <a:moveTo>
                  <a:pt x="6350" y="20667"/>
                </a:moveTo>
                <a:lnTo>
                  <a:pt x="130622" y="6350"/>
                </a:lnTo>
                <a:lnTo>
                  <a:pt x="130832" y="32975"/>
                </a:lnTo>
                <a:lnTo>
                  <a:pt x="6350" y="20667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896987" y="1622882"/>
            <a:ext cx="353742" cy="353687"/>
          </a:xfrm>
          <a:custGeom>
            <a:avLst/>
            <a:gdLst>
              <a:gd name="connsiteX0" fmla="*/ 25439 w 353742"/>
              <a:gd name="connsiteY0" fmla="*/ 255351 h 353687"/>
              <a:gd name="connsiteX1" fmla="*/ 30782 w 353742"/>
              <a:gd name="connsiteY1" fmla="*/ 264884 h 353687"/>
              <a:gd name="connsiteX2" fmla="*/ 36730 w 353742"/>
              <a:gd name="connsiteY2" fmla="*/ 274059 h 353687"/>
              <a:gd name="connsiteX3" fmla="*/ 43245 w 353742"/>
              <a:gd name="connsiteY3" fmla="*/ 282827 h 353687"/>
              <a:gd name="connsiteX4" fmla="*/ 50316 w 353742"/>
              <a:gd name="connsiteY4" fmla="*/ 291176 h 353687"/>
              <a:gd name="connsiteX5" fmla="*/ 57904 w 353742"/>
              <a:gd name="connsiteY5" fmla="*/ 299044 h 353687"/>
              <a:gd name="connsiteX6" fmla="*/ 65987 w 353742"/>
              <a:gd name="connsiteY6" fmla="*/ 306406 h 353687"/>
              <a:gd name="connsiteX7" fmla="*/ 74514 w 353742"/>
              <a:gd name="connsiteY7" fmla="*/ 313239 h 353687"/>
              <a:gd name="connsiteX8" fmla="*/ 83472 w 353742"/>
              <a:gd name="connsiteY8" fmla="*/ 319516 h 353687"/>
              <a:gd name="connsiteX9" fmla="*/ 92813 w 353742"/>
              <a:gd name="connsiteY9" fmla="*/ 325201 h 353687"/>
              <a:gd name="connsiteX10" fmla="*/ 102487 w 353742"/>
              <a:gd name="connsiteY10" fmla="*/ 330282 h 353687"/>
              <a:gd name="connsiteX11" fmla="*/ 112483 w 353742"/>
              <a:gd name="connsiteY11" fmla="*/ 334734 h 353687"/>
              <a:gd name="connsiteX12" fmla="*/ 122737 w 353742"/>
              <a:gd name="connsiteY12" fmla="*/ 338532 h 353687"/>
              <a:gd name="connsiteX13" fmla="*/ 133213 w 353742"/>
              <a:gd name="connsiteY13" fmla="*/ 341664 h 353687"/>
              <a:gd name="connsiteX14" fmla="*/ 143862 w 353742"/>
              <a:gd name="connsiteY14" fmla="*/ 344118 h 353687"/>
              <a:gd name="connsiteX15" fmla="*/ 154659 w 353742"/>
              <a:gd name="connsiteY15" fmla="*/ 345894 h 353687"/>
              <a:gd name="connsiteX16" fmla="*/ 165543 w 353742"/>
              <a:gd name="connsiteY16" fmla="*/ 346967 h 353687"/>
              <a:gd name="connsiteX17" fmla="*/ 176476 w 353742"/>
              <a:gd name="connsiteY17" fmla="*/ 347337 h 353687"/>
              <a:gd name="connsiteX18" fmla="*/ 187396 w 353742"/>
              <a:gd name="connsiteY18" fmla="*/ 347016 h 353687"/>
              <a:gd name="connsiteX19" fmla="*/ 198292 w 353742"/>
              <a:gd name="connsiteY19" fmla="*/ 345993 h 353687"/>
              <a:gd name="connsiteX20" fmla="*/ 209089 w 353742"/>
              <a:gd name="connsiteY20" fmla="*/ 344279 h 353687"/>
              <a:gd name="connsiteX21" fmla="*/ 219751 w 353742"/>
              <a:gd name="connsiteY21" fmla="*/ 341874 h 353687"/>
              <a:gd name="connsiteX22" fmla="*/ 230252 w 353742"/>
              <a:gd name="connsiteY22" fmla="*/ 338779 h 353687"/>
              <a:gd name="connsiteX23" fmla="*/ 240519 w 353742"/>
              <a:gd name="connsiteY23" fmla="*/ 335029 h 353687"/>
              <a:gd name="connsiteX24" fmla="*/ 250526 w 353742"/>
              <a:gd name="connsiteY24" fmla="*/ 330627 h 353687"/>
              <a:gd name="connsiteX25" fmla="*/ 260237 w 353742"/>
              <a:gd name="connsiteY25" fmla="*/ 325595 h 353687"/>
              <a:gd name="connsiteX26" fmla="*/ 269603 w 353742"/>
              <a:gd name="connsiteY26" fmla="*/ 319960 h 353687"/>
              <a:gd name="connsiteX27" fmla="*/ 278586 w 353742"/>
              <a:gd name="connsiteY27" fmla="*/ 313719 h 353687"/>
              <a:gd name="connsiteX28" fmla="*/ 287150 w 353742"/>
              <a:gd name="connsiteY28" fmla="*/ 306924 h 353687"/>
              <a:gd name="connsiteX29" fmla="*/ 295269 w 353742"/>
              <a:gd name="connsiteY29" fmla="*/ 299599 h 353687"/>
              <a:gd name="connsiteX30" fmla="*/ 302895 w 353742"/>
              <a:gd name="connsiteY30" fmla="*/ 291768 h 353687"/>
              <a:gd name="connsiteX31" fmla="*/ 310003 w 353742"/>
              <a:gd name="connsiteY31" fmla="*/ 283468 h 353687"/>
              <a:gd name="connsiteX32" fmla="*/ 316568 w 353742"/>
              <a:gd name="connsiteY32" fmla="*/ 274725 h 353687"/>
              <a:gd name="connsiteX33" fmla="*/ 322552 w 353742"/>
              <a:gd name="connsiteY33" fmla="*/ 265574 h 353687"/>
              <a:gd name="connsiteX34" fmla="*/ 327945 w 353742"/>
              <a:gd name="connsiteY34" fmla="*/ 256066 h 353687"/>
              <a:gd name="connsiteX35" fmla="*/ 332708 w 353742"/>
              <a:gd name="connsiteY35" fmla="*/ 246225 h 353687"/>
              <a:gd name="connsiteX36" fmla="*/ 336842 w 353742"/>
              <a:gd name="connsiteY36" fmla="*/ 236112 h 353687"/>
              <a:gd name="connsiteX37" fmla="*/ 340309 w 353742"/>
              <a:gd name="connsiteY37" fmla="*/ 225741 h 353687"/>
              <a:gd name="connsiteX38" fmla="*/ 343110 w 353742"/>
              <a:gd name="connsiteY38" fmla="*/ 215172 h 353687"/>
              <a:gd name="connsiteX39" fmla="*/ 345220 w 353742"/>
              <a:gd name="connsiteY39" fmla="*/ 204455 h 353687"/>
              <a:gd name="connsiteX40" fmla="*/ 346639 w 353742"/>
              <a:gd name="connsiteY40" fmla="*/ 193615 h 353687"/>
              <a:gd name="connsiteX41" fmla="*/ 347367 w 353742"/>
              <a:gd name="connsiteY41" fmla="*/ 182714 h 353687"/>
              <a:gd name="connsiteX42" fmla="*/ 347392 w 353742"/>
              <a:gd name="connsiteY42" fmla="*/ 171787 h 353687"/>
              <a:gd name="connsiteX43" fmla="*/ 346726 w 353742"/>
              <a:gd name="connsiteY43" fmla="*/ 160873 h 353687"/>
              <a:gd name="connsiteX44" fmla="*/ 345356 w 353742"/>
              <a:gd name="connsiteY44" fmla="*/ 150033 h 353687"/>
              <a:gd name="connsiteX45" fmla="*/ 343283 w 353742"/>
              <a:gd name="connsiteY45" fmla="*/ 139304 h 353687"/>
              <a:gd name="connsiteX46" fmla="*/ 340531 w 353742"/>
              <a:gd name="connsiteY46" fmla="*/ 128723 h 353687"/>
              <a:gd name="connsiteX47" fmla="*/ 337113 w 353742"/>
              <a:gd name="connsiteY47" fmla="*/ 118339 h 353687"/>
              <a:gd name="connsiteX48" fmla="*/ 333029 w 353742"/>
              <a:gd name="connsiteY48" fmla="*/ 108202 h 353687"/>
              <a:gd name="connsiteX49" fmla="*/ 328315 w 353742"/>
              <a:gd name="connsiteY49" fmla="*/ 98336 h 353687"/>
              <a:gd name="connsiteX50" fmla="*/ 322972 w 353742"/>
              <a:gd name="connsiteY50" fmla="*/ 88803 h 353687"/>
              <a:gd name="connsiteX51" fmla="*/ 317024 w 353742"/>
              <a:gd name="connsiteY51" fmla="*/ 79628 h 353687"/>
              <a:gd name="connsiteX52" fmla="*/ 310509 w 353742"/>
              <a:gd name="connsiteY52" fmla="*/ 70860 h 353687"/>
              <a:gd name="connsiteX53" fmla="*/ 303438 w 353742"/>
              <a:gd name="connsiteY53" fmla="*/ 62523 h 353687"/>
              <a:gd name="connsiteX54" fmla="*/ 295849 w 353742"/>
              <a:gd name="connsiteY54" fmla="*/ 54655 h 353687"/>
              <a:gd name="connsiteX55" fmla="*/ 287767 w 353742"/>
              <a:gd name="connsiteY55" fmla="*/ 47280 h 353687"/>
              <a:gd name="connsiteX56" fmla="*/ 279240 w 353742"/>
              <a:gd name="connsiteY56" fmla="*/ 40449 h 353687"/>
              <a:gd name="connsiteX57" fmla="*/ 270282 w 353742"/>
              <a:gd name="connsiteY57" fmla="*/ 34171 h 353687"/>
              <a:gd name="connsiteX58" fmla="*/ 260941 w 353742"/>
              <a:gd name="connsiteY58" fmla="*/ 28486 h 353687"/>
              <a:gd name="connsiteX59" fmla="*/ 251254 w 353742"/>
              <a:gd name="connsiteY59" fmla="*/ 23405 h 353687"/>
              <a:gd name="connsiteX60" fmla="*/ 241271 w 353742"/>
              <a:gd name="connsiteY60" fmla="*/ 18966 h 353687"/>
              <a:gd name="connsiteX61" fmla="*/ 231017 w 353742"/>
              <a:gd name="connsiteY61" fmla="*/ 15167 h 353687"/>
              <a:gd name="connsiteX62" fmla="*/ 220541 w 353742"/>
              <a:gd name="connsiteY62" fmla="*/ 12022 h 353687"/>
              <a:gd name="connsiteX63" fmla="*/ 209879 w 353742"/>
              <a:gd name="connsiteY63" fmla="*/ 9568 h 353687"/>
              <a:gd name="connsiteX64" fmla="*/ 199094 w 353742"/>
              <a:gd name="connsiteY64" fmla="*/ 7805 h 353687"/>
              <a:gd name="connsiteX65" fmla="*/ 188211 w 353742"/>
              <a:gd name="connsiteY65" fmla="*/ 6720 h 353687"/>
              <a:gd name="connsiteX66" fmla="*/ 177278 w 353742"/>
              <a:gd name="connsiteY66" fmla="*/ 6350 h 353687"/>
              <a:gd name="connsiteX67" fmla="*/ 166345 w 353742"/>
              <a:gd name="connsiteY67" fmla="*/ 6670 h 353687"/>
              <a:gd name="connsiteX68" fmla="*/ 155462 w 353742"/>
              <a:gd name="connsiteY68" fmla="*/ 7694 h 353687"/>
              <a:gd name="connsiteX69" fmla="*/ 144664 w 353742"/>
              <a:gd name="connsiteY69" fmla="*/ 9420 h 353687"/>
              <a:gd name="connsiteX70" fmla="*/ 133991 w 353742"/>
              <a:gd name="connsiteY70" fmla="*/ 11825 h 353687"/>
              <a:gd name="connsiteX71" fmla="*/ 123502 w 353742"/>
              <a:gd name="connsiteY71" fmla="*/ 14908 h 353687"/>
              <a:gd name="connsiteX72" fmla="*/ 113235 w 353742"/>
              <a:gd name="connsiteY72" fmla="*/ 18657 h 353687"/>
              <a:gd name="connsiteX73" fmla="*/ 103215 w 353742"/>
              <a:gd name="connsiteY73" fmla="*/ 23060 h 353687"/>
              <a:gd name="connsiteX74" fmla="*/ 93517 w 353742"/>
              <a:gd name="connsiteY74" fmla="*/ 28091 h 353687"/>
              <a:gd name="connsiteX75" fmla="*/ 84151 w 353742"/>
              <a:gd name="connsiteY75" fmla="*/ 33740 h 353687"/>
              <a:gd name="connsiteX76" fmla="*/ 75168 w 353742"/>
              <a:gd name="connsiteY76" fmla="*/ 39967 h 353687"/>
              <a:gd name="connsiteX77" fmla="*/ 66592 w 353742"/>
              <a:gd name="connsiteY77" fmla="*/ 46762 h 353687"/>
              <a:gd name="connsiteX78" fmla="*/ 58484 w 353742"/>
              <a:gd name="connsiteY78" fmla="*/ 54088 h 353687"/>
              <a:gd name="connsiteX79" fmla="*/ 50859 w 353742"/>
              <a:gd name="connsiteY79" fmla="*/ 61919 h 353687"/>
              <a:gd name="connsiteX80" fmla="*/ 43751 w 353742"/>
              <a:gd name="connsiteY80" fmla="*/ 70231 h 353687"/>
              <a:gd name="connsiteX81" fmla="*/ 37186 w 353742"/>
              <a:gd name="connsiteY81" fmla="*/ 78974 h 353687"/>
              <a:gd name="connsiteX82" fmla="*/ 31201 w 353742"/>
              <a:gd name="connsiteY82" fmla="*/ 88113 h 353687"/>
              <a:gd name="connsiteX83" fmla="*/ 25809 w 353742"/>
              <a:gd name="connsiteY83" fmla="*/ 97621 h 353687"/>
              <a:gd name="connsiteX84" fmla="*/ 21046 w 353742"/>
              <a:gd name="connsiteY84" fmla="*/ 107462 h 353687"/>
              <a:gd name="connsiteX85" fmla="*/ 16912 w 353742"/>
              <a:gd name="connsiteY85" fmla="*/ 117587 h 353687"/>
              <a:gd name="connsiteX86" fmla="*/ 13445 w 353742"/>
              <a:gd name="connsiteY86" fmla="*/ 127946 h 353687"/>
              <a:gd name="connsiteX87" fmla="*/ 10644 w 353742"/>
              <a:gd name="connsiteY87" fmla="*/ 138514 h 353687"/>
              <a:gd name="connsiteX88" fmla="*/ 8534 w 353742"/>
              <a:gd name="connsiteY88" fmla="*/ 149231 h 353687"/>
              <a:gd name="connsiteX89" fmla="*/ 7102 w 353742"/>
              <a:gd name="connsiteY89" fmla="*/ 160071 h 353687"/>
              <a:gd name="connsiteX90" fmla="*/ 6374 w 353742"/>
              <a:gd name="connsiteY90" fmla="*/ 170974 h 353687"/>
              <a:gd name="connsiteX91" fmla="*/ 6350 w 353742"/>
              <a:gd name="connsiteY91" fmla="*/ 181912 h 353687"/>
              <a:gd name="connsiteX92" fmla="*/ 7028 w 353742"/>
              <a:gd name="connsiteY92" fmla="*/ 192814 h 353687"/>
              <a:gd name="connsiteX93" fmla="*/ 8398 w 353742"/>
              <a:gd name="connsiteY93" fmla="*/ 203654 h 353687"/>
              <a:gd name="connsiteX94" fmla="*/ 10459 w 353742"/>
              <a:gd name="connsiteY94" fmla="*/ 214395 h 353687"/>
              <a:gd name="connsiteX95" fmla="*/ 13210 w 353742"/>
              <a:gd name="connsiteY95" fmla="*/ 224964 h 353687"/>
              <a:gd name="connsiteX96" fmla="*/ 16641 w 353742"/>
              <a:gd name="connsiteY96" fmla="*/ 235348 h 353687"/>
              <a:gd name="connsiteX97" fmla="*/ 20713 w 353742"/>
              <a:gd name="connsiteY97" fmla="*/ 245485 h 353687"/>
              <a:gd name="connsiteX98" fmla="*/ 25439 w 353742"/>
              <a:gd name="connsiteY98" fmla="*/ 255351 h 3536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</a:cxnLst>
            <a:rect l="l" t="t" r="r" b="b"/>
            <a:pathLst>
              <a:path w="353742" h="353687">
                <a:moveTo>
                  <a:pt x="25439" y="255351"/>
                </a:moveTo>
                <a:lnTo>
                  <a:pt x="30782" y="264884"/>
                </a:lnTo>
                <a:lnTo>
                  <a:pt x="36730" y="274059"/>
                </a:lnTo>
                <a:lnTo>
                  <a:pt x="43245" y="282827"/>
                </a:lnTo>
                <a:lnTo>
                  <a:pt x="50316" y="291176"/>
                </a:lnTo>
                <a:lnTo>
                  <a:pt x="57904" y="299044"/>
                </a:lnTo>
                <a:lnTo>
                  <a:pt x="65987" y="306406"/>
                </a:lnTo>
                <a:lnTo>
                  <a:pt x="74514" y="313239"/>
                </a:lnTo>
                <a:lnTo>
                  <a:pt x="83472" y="319516"/>
                </a:lnTo>
                <a:lnTo>
                  <a:pt x="92813" y="325201"/>
                </a:lnTo>
                <a:lnTo>
                  <a:pt x="102487" y="330282"/>
                </a:lnTo>
                <a:lnTo>
                  <a:pt x="112483" y="334734"/>
                </a:lnTo>
                <a:lnTo>
                  <a:pt x="122737" y="338532"/>
                </a:lnTo>
                <a:lnTo>
                  <a:pt x="133213" y="341664"/>
                </a:lnTo>
                <a:lnTo>
                  <a:pt x="143862" y="344118"/>
                </a:lnTo>
                <a:lnTo>
                  <a:pt x="154659" y="345894"/>
                </a:lnTo>
                <a:lnTo>
                  <a:pt x="165543" y="346967"/>
                </a:lnTo>
                <a:lnTo>
                  <a:pt x="176476" y="347337"/>
                </a:lnTo>
                <a:lnTo>
                  <a:pt x="187396" y="347016"/>
                </a:lnTo>
                <a:lnTo>
                  <a:pt x="198292" y="345993"/>
                </a:lnTo>
                <a:lnTo>
                  <a:pt x="209089" y="344279"/>
                </a:lnTo>
                <a:lnTo>
                  <a:pt x="219751" y="341874"/>
                </a:lnTo>
                <a:lnTo>
                  <a:pt x="230252" y="338779"/>
                </a:lnTo>
                <a:lnTo>
                  <a:pt x="240519" y="335029"/>
                </a:lnTo>
                <a:lnTo>
                  <a:pt x="250526" y="330627"/>
                </a:lnTo>
                <a:lnTo>
                  <a:pt x="260237" y="325595"/>
                </a:lnTo>
                <a:lnTo>
                  <a:pt x="269603" y="319960"/>
                </a:lnTo>
                <a:lnTo>
                  <a:pt x="278586" y="313719"/>
                </a:lnTo>
                <a:lnTo>
                  <a:pt x="287150" y="306924"/>
                </a:lnTo>
                <a:lnTo>
                  <a:pt x="295269" y="299599"/>
                </a:lnTo>
                <a:lnTo>
                  <a:pt x="302895" y="291768"/>
                </a:lnTo>
                <a:lnTo>
                  <a:pt x="310003" y="283468"/>
                </a:lnTo>
                <a:lnTo>
                  <a:pt x="316568" y="274725"/>
                </a:lnTo>
                <a:lnTo>
                  <a:pt x="322552" y="265574"/>
                </a:lnTo>
                <a:lnTo>
                  <a:pt x="327945" y="256066"/>
                </a:lnTo>
                <a:lnTo>
                  <a:pt x="332708" y="246225"/>
                </a:lnTo>
                <a:lnTo>
                  <a:pt x="336842" y="236112"/>
                </a:lnTo>
                <a:lnTo>
                  <a:pt x="340309" y="225741"/>
                </a:lnTo>
                <a:lnTo>
                  <a:pt x="343110" y="215172"/>
                </a:lnTo>
                <a:lnTo>
                  <a:pt x="345220" y="204455"/>
                </a:lnTo>
                <a:lnTo>
                  <a:pt x="346639" y="193615"/>
                </a:lnTo>
                <a:lnTo>
                  <a:pt x="347367" y="182714"/>
                </a:lnTo>
                <a:lnTo>
                  <a:pt x="347392" y="171787"/>
                </a:lnTo>
                <a:lnTo>
                  <a:pt x="346726" y="160873"/>
                </a:lnTo>
                <a:lnTo>
                  <a:pt x="345356" y="150033"/>
                </a:lnTo>
                <a:lnTo>
                  <a:pt x="343283" y="139304"/>
                </a:lnTo>
                <a:lnTo>
                  <a:pt x="340531" y="128723"/>
                </a:lnTo>
                <a:lnTo>
                  <a:pt x="337113" y="118339"/>
                </a:lnTo>
                <a:lnTo>
                  <a:pt x="333029" y="108202"/>
                </a:lnTo>
                <a:lnTo>
                  <a:pt x="328315" y="98336"/>
                </a:lnTo>
                <a:lnTo>
                  <a:pt x="322972" y="88803"/>
                </a:lnTo>
                <a:lnTo>
                  <a:pt x="317024" y="79628"/>
                </a:lnTo>
                <a:lnTo>
                  <a:pt x="310509" y="70860"/>
                </a:lnTo>
                <a:lnTo>
                  <a:pt x="303438" y="62523"/>
                </a:lnTo>
                <a:lnTo>
                  <a:pt x="295849" y="54655"/>
                </a:lnTo>
                <a:lnTo>
                  <a:pt x="287767" y="47280"/>
                </a:lnTo>
                <a:lnTo>
                  <a:pt x="279240" y="40449"/>
                </a:lnTo>
                <a:lnTo>
                  <a:pt x="270282" y="34171"/>
                </a:lnTo>
                <a:lnTo>
                  <a:pt x="260941" y="28486"/>
                </a:lnTo>
                <a:lnTo>
                  <a:pt x="251254" y="23405"/>
                </a:lnTo>
                <a:lnTo>
                  <a:pt x="241271" y="18966"/>
                </a:lnTo>
                <a:lnTo>
                  <a:pt x="231017" y="15167"/>
                </a:lnTo>
                <a:lnTo>
                  <a:pt x="220541" y="12022"/>
                </a:lnTo>
                <a:lnTo>
                  <a:pt x="209879" y="9568"/>
                </a:lnTo>
                <a:lnTo>
                  <a:pt x="199094" y="7805"/>
                </a:lnTo>
                <a:lnTo>
                  <a:pt x="188211" y="6720"/>
                </a:lnTo>
                <a:lnTo>
                  <a:pt x="177278" y="6350"/>
                </a:lnTo>
                <a:lnTo>
                  <a:pt x="166345" y="6670"/>
                </a:lnTo>
                <a:lnTo>
                  <a:pt x="155462" y="7694"/>
                </a:lnTo>
                <a:lnTo>
                  <a:pt x="144664" y="9420"/>
                </a:lnTo>
                <a:lnTo>
                  <a:pt x="133991" y="11825"/>
                </a:lnTo>
                <a:lnTo>
                  <a:pt x="123502" y="14908"/>
                </a:lnTo>
                <a:lnTo>
                  <a:pt x="113235" y="18657"/>
                </a:lnTo>
                <a:lnTo>
                  <a:pt x="103215" y="23060"/>
                </a:lnTo>
                <a:lnTo>
                  <a:pt x="93517" y="28091"/>
                </a:lnTo>
                <a:lnTo>
                  <a:pt x="84151" y="33740"/>
                </a:lnTo>
                <a:lnTo>
                  <a:pt x="75168" y="39967"/>
                </a:lnTo>
                <a:lnTo>
                  <a:pt x="66592" y="46762"/>
                </a:lnTo>
                <a:lnTo>
                  <a:pt x="58484" y="54088"/>
                </a:lnTo>
                <a:lnTo>
                  <a:pt x="50859" y="61919"/>
                </a:lnTo>
                <a:lnTo>
                  <a:pt x="43751" y="70231"/>
                </a:lnTo>
                <a:lnTo>
                  <a:pt x="37186" y="78974"/>
                </a:lnTo>
                <a:lnTo>
                  <a:pt x="31201" y="88113"/>
                </a:lnTo>
                <a:lnTo>
                  <a:pt x="25809" y="97621"/>
                </a:lnTo>
                <a:lnTo>
                  <a:pt x="21046" y="107462"/>
                </a:lnTo>
                <a:lnTo>
                  <a:pt x="16912" y="117587"/>
                </a:lnTo>
                <a:lnTo>
                  <a:pt x="13445" y="127946"/>
                </a:lnTo>
                <a:lnTo>
                  <a:pt x="10644" y="138514"/>
                </a:lnTo>
                <a:lnTo>
                  <a:pt x="8534" y="149231"/>
                </a:lnTo>
                <a:lnTo>
                  <a:pt x="7102" y="160071"/>
                </a:lnTo>
                <a:lnTo>
                  <a:pt x="6374" y="170974"/>
                </a:lnTo>
                <a:lnTo>
                  <a:pt x="6350" y="181912"/>
                </a:lnTo>
                <a:lnTo>
                  <a:pt x="7028" y="192814"/>
                </a:lnTo>
                <a:lnTo>
                  <a:pt x="8398" y="203654"/>
                </a:lnTo>
                <a:lnTo>
                  <a:pt x="10459" y="214395"/>
                </a:lnTo>
                <a:lnTo>
                  <a:pt x="13210" y="224964"/>
                </a:lnTo>
                <a:lnTo>
                  <a:pt x="16641" y="235348"/>
                </a:lnTo>
                <a:lnTo>
                  <a:pt x="20713" y="245485"/>
                </a:lnTo>
                <a:lnTo>
                  <a:pt x="25439" y="25535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4096" y="2125102"/>
            <a:ext cx="104420" cy="115205"/>
          </a:xfrm>
          <a:custGeom>
            <a:avLst/>
            <a:gdLst>
              <a:gd name="connsiteX0" fmla="*/ 98070 w 104420"/>
              <a:gd name="connsiteY0" fmla="*/ 108855 h 115205"/>
              <a:gd name="connsiteX1" fmla="*/ 6350 w 104420"/>
              <a:gd name="connsiteY1" fmla="*/ 23849 h 115205"/>
              <a:gd name="connsiteX2" fmla="*/ 26451 w 104420"/>
              <a:gd name="connsiteY2" fmla="*/ 6350 h 115205"/>
              <a:gd name="connsiteX3" fmla="*/ 98070 w 104420"/>
              <a:gd name="connsiteY3" fmla="*/ 108855 h 1152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4420" h="115205">
                <a:moveTo>
                  <a:pt x="98070" y="108855"/>
                </a:moveTo>
                <a:lnTo>
                  <a:pt x="6350" y="23849"/>
                </a:lnTo>
                <a:lnTo>
                  <a:pt x="26451" y="6350"/>
                </a:lnTo>
                <a:lnTo>
                  <a:pt x="98070" y="10885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309508" y="2853912"/>
            <a:ext cx="472141" cy="487899"/>
          </a:xfrm>
          <a:custGeom>
            <a:avLst/>
            <a:gdLst>
              <a:gd name="connsiteX0" fmla="*/ 465519 w 472141"/>
              <a:gd name="connsiteY0" fmla="*/ 481549 h 487899"/>
              <a:gd name="connsiteX1" fmla="*/ 465791 w 472141"/>
              <a:gd name="connsiteY1" fmla="*/ 463569 h 487899"/>
              <a:gd name="connsiteX2" fmla="*/ 465371 w 472141"/>
              <a:gd name="connsiteY2" fmla="*/ 445588 h 487899"/>
              <a:gd name="connsiteX3" fmla="*/ 464236 w 472141"/>
              <a:gd name="connsiteY3" fmla="*/ 427645 h 487899"/>
              <a:gd name="connsiteX4" fmla="*/ 462397 w 472141"/>
              <a:gd name="connsiteY4" fmla="*/ 409763 h 487899"/>
              <a:gd name="connsiteX5" fmla="*/ 459868 w 472141"/>
              <a:gd name="connsiteY5" fmla="*/ 391955 h 487899"/>
              <a:gd name="connsiteX6" fmla="*/ 456635 w 472141"/>
              <a:gd name="connsiteY6" fmla="*/ 374270 h 487899"/>
              <a:gd name="connsiteX7" fmla="*/ 452711 w 472141"/>
              <a:gd name="connsiteY7" fmla="*/ 356722 h 487899"/>
              <a:gd name="connsiteX8" fmla="*/ 448108 w 472141"/>
              <a:gd name="connsiteY8" fmla="*/ 339333 h 487899"/>
              <a:gd name="connsiteX9" fmla="*/ 442827 w 472141"/>
              <a:gd name="connsiteY9" fmla="*/ 322142 h 487899"/>
              <a:gd name="connsiteX10" fmla="*/ 436879 w 472141"/>
              <a:gd name="connsiteY10" fmla="*/ 305173 h 487899"/>
              <a:gd name="connsiteX11" fmla="*/ 430265 w 472141"/>
              <a:gd name="connsiteY11" fmla="*/ 288450 h 487899"/>
              <a:gd name="connsiteX12" fmla="*/ 422997 w 472141"/>
              <a:gd name="connsiteY12" fmla="*/ 271999 h 487899"/>
              <a:gd name="connsiteX13" fmla="*/ 415099 w 472141"/>
              <a:gd name="connsiteY13" fmla="*/ 255844 h 487899"/>
              <a:gd name="connsiteX14" fmla="*/ 406573 w 472141"/>
              <a:gd name="connsiteY14" fmla="*/ 240009 h 487899"/>
              <a:gd name="connsiteX15" fmla="*/ 397429 w 472141"/>
              <a:gd name="connsiteY15" fmla="*/ 224520 h 487899"/>
              <a:gd name="connsiteX16" fmla="*/ 387693 w 472141"/>
              <a:gd name="connsiteY16" fmla="*/ 209400 h 487899"/>
              <a:gd name="connsiteX17" fmla="*/ 377365 w 472141"/>
              <a:gd name="connsiteY17" fmla="*/ 194676 h 487899"/>
              <a:gd name="connsiteX18" fmla="*/ 366469 w 472141"/>
              <a:gd name="connsiteY18" fmla="*/ 180370 h 487899"/>
              <a:gd name="connsiteX19" fmla="*/ 355018 w 472141"/>
              <a:gd name="connsiteY19" fmla="*/ 166497 h 487899"/>
              <a:gd name="connsiteX20" fmla="*/ 343036 w 472141"/>
              <a:gd name="connsiteY20" fmla="*/ 153079 h 487899"/>
              <a:gd name="connsiteX21" fmla="*/ 330536 w 472141"/>
              <a:gd name="connsiteY21" fmla="*/ 140155 h 487899"/>
              <a:gd name="connsiteX22" fmla="*/ 317543 w 472141"/>
              <a:gd name="connsiteY22" fmla="*/ 127711 h 487899"/>
              <a:gd name="connsiteX23" fmla="*/ 304068 w 472141"/>
              <a:gd name="connsiteY23" fmla="*/ 115798 h 487899"/>
              <a:gd name="connsiteX24" fmla="*/ 290136 w 472141"/>
              <a:gd name="connsiteY24" fmla="*/ 104416 h 487899"/>
              <a:gd name="connsiteX25" fmla="*/ 275773 w 472141"/>
              <a:gd name="connsiteY25" fmla="*/ 93588 h 487899"/>
              <a:gd name="connsiteX26" fmla="*/ 261002 w 472141"/>
              <a:gd name="connsiteY26" fmla="*/ 83328 h 487899"/>
              <a:gd name="connsiteX27" fmla="*/ 245825 w 472141"/>
              <a:gd name="connsiteY27" fmla="*/ 73659 h 487899"/>
              <a:gd name="connsiteX28" fmla="*/ 230289 w 472141"/>
              <a:gd name="connsiteY28" fmla="*/ 64582 h 487899"/>
              <a:gd name="connsiteX29" fmla="*/ 214408 w 472141"/>
              <a:gd name="connsiteY29" fmla="*/ 56135 h 487899"/>
              <a:gd name="connsiteX30" fmla="*/ 198218 w 472141"/>
              <a:gd name="connsiteY30" fmla="*/ 48304 h 487899"/>
              <a:gd name="connsiteX31" fmla="*/ 181720 w 472141"/>
              <a:gd name="connsiteY31" fmla="*/ 41114 h 487899"/>
              <a:gd name="connsiteX32" fmla="*/ 164963 w 472141"/>
              <a:gd name="connsiteY32" fmla="*/ 34578 h 487899"/>
              <a:gd name="connsiteX33" fmla="*/ 147959 w 472141"/>
              <a:gd name="connsiteY33" fmla="*/ 28708 h 487899"/>
              <a:gd name="connsiteX34" fmla="*/ 130733 w 472141"/>
              <a:gd name="connsiteY34" fmla="*/ 23491 h 487899"/>
              <a:gd name="connsiteX35" fmla="*/ 113322 w 472141"/>
              <a:gd name="connsiteY35" fmla="*/ 18965 h 487899"/>
              <a:gd name="connsiteX36" fmla="*/ 95750 w 472141"/>
              <a:gd name="connsiteY36" fmla="*/ 15130 h 487899"/>
              <a:gd name="connsiteX37" fmla="*/ 78030 w 472141"/>
              <a:gd name="connsiteY37" fmla="*/ 11973 h 487899"/>
              <a:gd name="connsiteX38" fmla="*/ 60212 w 472141"/>
              <a:gd name="connsiteY38" fmla="*/ 9519 h 487899"/>
              <a:gd name="connsiteX39" fmla="*/ 42307 w 472141"/>
              <a:gd name="connsiteY39" fmla="*/ 7755 h 487899"/>
              <a:gd name="connsiteX40" fmla="*/ 24341 w 472141"/>
              <a:gd name="connsiteY40" fmla="*/ 6707 h 487899"/>
              <a:gd name="connsiteX41" fmla="*/ 6350 w 472141"/>
              <a:gd name="connsiteY41" fmla="*/ 6350 h 4878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</a:cxnLst>
            <a:rect l="l" t="t" r="r" b="b"/>
            <a:pathLst>
              <a:path w="472141" h="487899">
                <a:moveTo>
                  <a:pt x="465519" y="481549"/>
                </a:moveTo>
                <a:lnTo>
                  <a:pt x="465791" y="463569"/>
                </a:lnTo>
                <a:lnTo>
                  <a:pt x="465371" y="445588"/>
                </a:lnTo>
                <a:lnTo>
                  <a:pt x="464236" y="427645"/>
                </a:lnTo>
                <a:lnTo>
                  <a:pt x="462397" y="409763"/>
                </a:lnTo>
                <a:lnTo>
                  <a:pt x="459868" y="391955"/>
                </a:lnTo>
                <a:lnTo>
                  <a:pt x="456635" y="374270"/>
                </a:lnTo>
                <a:lnTo>
                  <a:pt x="452711" y="356722"/>
                </a:lnTo>
                <a:lnTo>
                  <a:pt x="448108" y="339333"/>
                </a:lnTo>
                <a:lnTo>
                  <a:pt x="442827" y="322142"/>
                </a:lnTo>
                <a:lnTo>
                  <a:pt x="436879" y="305173"/>
                </a:lnTo>
                <a:lnTo>
                  <a:pt x="430265" y="288450"/>
                </a:lnTo>
                <a:lnTo>
                  <a:pt x="422997" y="271999"/>
                </a:lnTo>
                <a:lnTo>
                  <a:pt x="415099" y="255844"/>
                </a:lnTo>
                <a:lnTo>
                  <a:pt x="406573" y="240009"/>
                </a:lnTo>
                <a:lnTo>
                  <a:pt x="397429" y="224520"/>
                </a:lnTo>
                <a:lnTo>
                  <a:pt x="387693" y="209400"/>
                </a:lnTo>
                <a:lnTo>
                  <a:pt x="377365" y="194676"/>
                </a:lnTo>
                <a:lnTo>
                  <a:pt x="366469" y="180370"/>
                </a:lnTo>
                <a:lnTo>
                  <a:pt x="355018" y="166497"/>
                </a:lnTo>
                <a:lnTo>
                  <a:pt x="343036" y="153079"/>
                </a:lnTo>
                <a:lnTo>
                  <a:pt x="330536" y="140155"/>
                </a:lnTo>
                <a:lnTo>
                  <a:pt x="317543" y="127711"/>
                </a:lnTo>
                <a:lnTo>
                  <a:pt x="304068" y="115798"/>
                </a:lnTo>
                <a:lnTo>
                  <a:pt x="290136" y="104416"/>
                </a:lnTo>
                <a:lnTo>
                  <a:pt x="275773" y="93588"/>
                </a:lnTo>
                <a:lnTo>
                  <a:pt x="261002" y="83328"/>
                </a:lnTo>
                <a:lnTo>
                  <a:pt x="245825" y="73659"/>
                </a:lnTo>
                <a:lnTo>
                  <a:pt x="230289" y="64582"/>
                </a:lnTo>
                <a:lnTo>
                  <a:pt x="214408" y="56135"/>
                </a:lnTo>
                <a:lnTo>
                  <a:pt x="198218" y="48304"/>
                </a:lnTo>
                <a:lnTo>
                  <a:pt x="181720" y="41114"/>
                </a:lnTo>
                <a:lnTo>
                  <a:pt x="164963" y="34578"/>
                </a:lnTo>
                <a:lnTo>
                  <a:pt x="147959" y="28708"/>
                </a:lnTo>
                <a:lnTo>
                  <a:pt x="130733" y="23491"/>
                </a:lnTo>
                <a:lnTo>
                  <a:pt x="113322" y="18965"/>
                </a:lnTo>
                <a:lnTo>
                  <a:pt x="95750" y="15130"/>
                </a:lnTo>
                <a:lnTo>
                  <a:pt x="78030" y="11973"/>
                </a:lnTo>
                <a:lnTo>
                  <a:pt x="60212" y="9519"/>
                </a:lnTo>
                <a:lnTo>
                  <a:pt x="42307" y="7755"/>
                </a:lnTo>
                <a:lnTo>
                  <a:pt x="24341" y="6707"/>
                </a:ln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747870" y="1548511"/>
            <a:ext cx="574337" cy="81624"/>
          </a:xfrm>
          <a:custGeom>
            <a:avLst/>
            <a:gdLst>
              <a:gd name="connsiteX0" fmla="*/ 567987 w 574337"/>
              <a:gd name="connsiteY0" fmla="*/ 6350 h 81624"/>
              <a:gd name="connsiteX1" fmla="*/ 527476 w 574337"/>
              <a:gd name="connsiteY1" fmla="*/ 6707 h 81624"/>
              <a:gd name="connsiteX2" fmla="*/ 486965 w 574337"/>
              <a:gd name="connsiteY2" fmla="*/ 7768 h 81624"/>
              <a:gd name="connsiteX3" fmla="*/ 446491 w 574337"/>
              <a:gd name="connsiteY3" fmla="*/ 9531 h 81624"/>
              <a:gd name="connsiteX4" fmla="*/ 406042 w 574337"/>
              <a:gd name="connsiteY4" fmla="*/ 11998 h 81624"/>
              <a:gd name="connsiteX5" fmla="*/ 365654 w 574337"/>
              <a:gd name="connsiteY5" fmla="*/ 15179 h 81624"/>
              <a:gd name="connsiteX6" fmla="*/ 325316 w 574337"/>
              <a:gd name="connsiteY6" fmla="*/ 19064 h 81624"/>
              <a:gd name="connsiteX7" fmla="*/ 285064 w 574337"/>
              <a:gd name="connsiteY7" fmla="*/ 23639 h 81624"/>
              <a:gd name="connsiteX8" fmla="*/ 244886 w 574337"/>
              <a:gd name="connsiteY8" fmla="*/ 28930 h 81624"/>
              <a:gd name="connsiteX9" fmla="*/ 204820 w 574337"/>
              <a:gd name="connsiteY9" fmla="*/ 34911 h 81624"/>
              <a:gd name="connsiteX10" fmla="*/ 164852 w 574337"/>
              <a:gd name="connsiteY10" fmla="*/ 41595 h 81624"/>
              <a:gd name="connsiteX11" fmla="*/ 125007 w 574337"/>
              <a:gd name="connsiteY11" fmla="*/ 48982 h 81624"/>
              <a:gd name="connsiteX12" fmla="*/ 85311 w 574337"/>
              <a:gd name="connsiteY12" fmla="*/ 57047 h 81624"/>
              <a:gd name="connsiteX13" fmla="*/ 45750 w 574337"/>
              <a:gd name="connsiteY13" fmla="*/ 65816 h 81624"/>
              <a:gd name="connsiteX14" fmla="*/ 6350 w 574337"/>
              <a:gd name="connsiteY14" fmla="*/ 75274 h 816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574337" h="81624">
                <a:moveTo>
                  <a:pt x="567987" y="6350"/>
                </a:moveTo>
                <a:lnTo>
                  <a:pt x="527476" y="6707"/>
                </a:lnTo>
                <a:lnTo>
                  <a:pt x="486965" y="7768"/>
                </a:lnTo>
                <a:lnTo>
                  <a:pt x="446491" y="9531"/>
                </a:lnTo>
                <a:lnTo>
                  <a:pt x="406042" y="11998"/>
                </a:lnTo>
                <a:lnTo>
                  <a:pt x="365654" y="15179"/>
                </a:lnTo>
                <a:lnTo>
                  <a:pt x="325316" y="19064"/>
                </a:lnTo>
                <a:lnTo>
                  <a:pt x="285064" y="23639"/>
                </a:lnTo>
                <a:lnTo>
                  <a:pt x="244886" y="28930"/>
                </a:lnTo>
                <a:lnTo>
                  <a:pt x="204820" y="34911"/>
                </a:lnTo>
                <a:lnTo>
                  <a:pt x="164852" y="41595"/>
                </a:lnTo>
                <a:lnTo>
                  <a:pt x="125007" y="48982"/>
                </a:lnTo>
                <a:lnTo>
                  <a:pt x="85311" y="57047"/>
                </a:lnTo>
                <a:lnTo>
                  <a:pt x="45750" y="65816"/>
                </a:lnTo>
                <a:lnTo>
                  <a:pt x="6350" y="75274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86215" y="2121034"/>
            <a:ext cx="74706" cy="517361"/>
          </a:xfrm>
          <a:custGeom>
            <a:avLst/>
            <a:gdLst>
              <a:gd name="connsiteX0" fmla="*/ 6350 w 74706"/>
              <a:gd name="connsiteY0" fmla="*/ 6350 h 517361"/>
              <a:gd name="connsiteX1" fmla="*/ 6720 w 74706"/>
              <a:gd name="connsiteY1" fmla="*/ 45554 h 517361"/>
              <a:gd name="connsiteX2" fmla="*/ 7830 w 74706"/>
              <a:gd name="connsiteY2" fmla="*/ 84746 h 517361"/>
              <a:gd name="connsiteX3" fmla="*/ 9669 w 74706"/>
              <a:gd name="connsiteY3" fmla="*/ 123913 h 517361"/>
              <a:gd name="connsiteX4" fmla="*/ 12248 w 74706"/>
              <a:gd name="connsiteY4" fmla="*/ 163044 h 517361"/>
              <a:gd name="connsiteX5" fmla="*/ 15555 w 74706"/>
              <a:gd name="connsiteY5" fmla="*/ 202112 h 517361"/>
              <a:gd name="connsiteX6" fmla="*/ 19615 w 74706"/>
              <a:gd name="connsiteY6" fmla="*/ 241107 h 517361"/>
              <a:gd name="connsiteX7" fmla="*/ 24390 w 74706"/>
              <a:gd name="connsiteY7" fmla="*/ 280028 h 517361"/>
              <a:gd name="connsiteX8" fmla="*/ 29906 w 74706"/>
              <a:gd name="connsiteY8" fmla="*/ 318837 h 517361"/>
              <a:gd name="connsiteX9" fmla="*/ 36150 w 74706"/>
              <a:gd name="connsiteY9" fmla="*/ 357548 h 517361"/>
              <a:gd name="connsiteX10" fmla="*/ 43109 w 74706"/>
              <a:gd name="connsiteY10" fmla="*/ 396136 h 517361"/>
              <a:gd name="connsiteX11" fmla="*/ 50809 w 74706"/>
              <a:gd name="connsiteY11" fmla="*/ 434588 h 517361"/>
              <a:gd name="connsiteX12" fmla="*/ 59212 w 74706"/>
              <a:gd name="connsiteY12" fmla="*/ 472880 h 517361"/>
              <a:gd name="connsiteX13" fmla="*/ 68356 w 74706"/>
              <a:gd name="connsiteY13" fmla="*/ 511011 h 5173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74706" h="517361">
                <a:moveTo>
                  <a:pt x="6350" y="6350"/>
                </a:moveTo>
                <a:lnTo>
                  <a:pt x="6720" y="45554"/>
                </a:lnTo>
                <a:lnTo>
                  <a:pt x="7830" y="84746"/>
                </a:lnTo>
                <a:lnTo>
                  <a:pt x="9669" y="123913"/>
                </a:lnTo>
                <a:lnTo>
                  <a:pt x="12248" y="163044"/>
                </a:lnTo>
                <a:lnTo>
                  <a:pt x="15555" y="202112"/>
                </a:lnTo>
                <a:lnTo>
                  <a:pt x="19615" y="241107"/>
                </a:lnTo>
                <a:lnTo>
                  <a:pt x="24390" y="280028"/>
                </a:lnTo>
                <a:lnTo>
                  <a:pt x="29906" y="318837"/>
                </a:lnTo>
                <a:lnTo>
                  <a:pt x="36150" y="357548"/>
                </a:lnTo>
                <a:lnTo>
                  <a:pt x="43109" y="396136"/>
                </a:lnTo>
                <a:lnTo>
                  <a:pt x="50809" y="434588"/>
                </a:lnTo>
                <a:lnTo>
                  <a:pt x="59212" y="472880"/>
                </a:lnTo>
                <a:lnTo>
                  <a:pt x="68356" y="511011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04884" y="4089965"/>
            <a:ext cx="539280" cy="877242"/>
          </a:xfrm>
          <a:custGeom>
            <a:avLst/>
            <a:gdLst>
              <a:gd name="connsiteX0" fmla="*/ 6350 w 539280"/>
              <a:gd name="connsiteY0" fmla="*/ 870892 h 877242"/>
              <a:gd name="connsiteX1" fmla="*/ 25612 w 539280"/>
              <a:gd name="connsiteY1" fmla="*/ 870534 h 877242"/>
              <a:gd name="connsiteX2" fmla="*/ 44861 w 539280"/>
              <a:gd name="connsiteY2" fmla="*/ 869486 h 877242"/>
              <a:gd name="connsiteX3" fmla="*/ 64049 w 539280"/>
              <a:gd name="connsiteY3" fmla="*/ 867723 h 877242"/>
              <a:gd name="connsiteX4" fmla="*/ 83151 w 539280"/>
              <a:gd name="connsiteY4" fmla="*/ 865268 h 877242"/>
              <a:gd name="connsiteX5" fmla="*/ 102167 w 539280"/>
              <a:gd name="connsiteY5" fmla="*/ 862111 h 877242"/>
              <a:gd name="connsiteX6" fmla="*/ 121046 w 539280"/>
              <a:gd name="connsiteY6" fmla="*/ 858251 h 877242"/>
              <a:gd name="connsiteX7" fmla="*/ 139778 w 539280"/>
              <a:gd name="connsiteY7" fmla="*/ 853713 h 877242"/>
              <a:gd name="connsiteX8" fmla="*/ 158324 w 539280"/>
              <a:gd name="connsiteY8" fmla="*/ 848497 h 877242"/>
              <a:gd name="connsiteX9" fmla="*/ 176661 w 539280"/>
              <a:gd name="connsiteY9" fmla="*/ 842602 h 877242"/>
              <a:gd name="connsiteX10" fmla="*/ 194788 w 539280"/>
              <a:gd name="connsiteY10" fmla="*/ 836041 h 877242"/>
              <a:gd name="connsiteX11" fmla="*/ 212643 w 539280"/>
              <a:gd name="connsiteY11" fmla="*/ 828827 h 877242"/>
              <a:gd name="connsiteX12" fmla="*/ 230240 w 539280"/>
              <a:gd name="connsiteY12" fmla="*/ 820959 h 877242"/>
              <a:gd name="connsiteX13" fmla="*/ 247527 w 539280"/>
              <a:gd name="connsiteY13" fmla="*/ 812450 h 877242"/>
              <a:gd name="connsiteX14" fmla="*/ 264494 w 539280"/>
              <a:gd name="connsiteY14" fmla="*/ 803323 h 877242"/>
              <a:gd name="connsiteX15" fmla="*/ 281103 w 539280"/>
              <a:gd name="connsiteY15" fmla="*/ 793569 h 877242"/>
              <a:gd name="connsiteX16" fmla="*/ 297355 w 539280"/>
              <a:gd name="connsiteY16" fmla="*/ 783222 h 877242"/>
              <a:gd name="connsiteX17" fmla="*/ 313224 w 539280"/>
              <a:gd name="connsiteY17" fmla="*/ 772295 h 877242"/>
              <a:gd name="connsiteX18" fmla="*/ 328673 w 539280"/>
              <a:gd name="connsiteY18" fmla="*/ 760789 h 877242"/>
              <a:gd name="connsiteX19" fmla="*/ 343690 w 539280"/>
              <a:gd name="connsiteY19" fmla="*/ 748716 h 877242"/>
              <a:gd name="connsiteX20" fmla="*/ 358263 w 539280"/>
              <a:gd name="connsiteY20" fmla="*/ 736113 h 877242"/>
              <a:gd name="connsiteX21" fmla="*/ 372355 w 539280"/>
              <a:gd name="connsiteY21" fmla="*/ 722979 h 877242"/>
              <a:gd name="connsiteX22" fmla="*/ 385965 w 539280"/>
              <a:gd name="connsiteY22" fmla="*/ 709352 h 877242"/>
              <a:gd name="connsiteX23" fmla="*/ 399058 w 539280"/>
              <a:gd name="connsiteY23" fmla="*/ 695219 h 877242"/>
              <a:gd name="connsiteX24" fmla="*/ 411632 w 539280"/>
              <a:gd name="connsiteY24" fmla="*/ 680629 h 877242"/>
              <a:gd name="connsiteX25" fmla="*/ 423663 w 539280"/>
              <a:gd name="connsiteY25" fmla="*/ 665584 h 877242"/>
              <a:gd name="connsiteX26" fmla="*/ 435139 w 539280"/>
              <a:gd name="connsiteY26" fmla="*/ 650107 h 877242"/>
              <a:gd name="connsiteX27" fmla="*/ 446035 w 539280"/>
              <a:gd name="connsiteY27" fmla="*/ 634223 h 877242"/>
              <a:gd name="connsiteX28" fmla="*/ 456339 w 539280"/>
              <a:gd name="connsiteY28" fmla="*/ 617957 h 877242"/>
              <a:gd name="connsiteX29" fmla="*/ 466037 w 539280"/>
              <a:gd name="connsiteY29" fmla="*/ 601321 h 877242"/>
              <a:gd name="connsiteX30" fmla="*/ 475132 w 539280"/>
              <a:gd name="connsiteY30" fmla="*/ 584339 h 877242"/>
              <a:gd name="connsiteX31" fmla="*/ 483597 w 539280"/>
              <a:gd name="connsiteY31" fmla="*/ 567037 h 877242"/>
              <a:gd name="connsiteX32" fmla="*/ 491420 w 539280"/>
              <a:gd name="connsiteY32" fmla="*/ 549438 h 877242"/>
              <a:gd name="connsiteX33" fmla="*/ 498589 w 539280"/>
              <a:gd name="connsiteY33" fmla="*/ 531557 h 877242"/>
              <a:gd name="connsiteX34" fmla="*/ 505105 w 539280"/>
              <a:gd name="connsiteY34" fmla="*/ 513441 h 877242"/>
              <a:gd name="connsiteX35" fmla="*/ 510953 w 539280"/>
              <a:gd name="connsiteY35" fmla="*/ 495090 h 877242"/>
              <a:gd name="connsiteX36" fmla="*/ 516124 w 539280"/>
              <a:gd name="connsiteY36" fmla="*/ 476530 h 877242"/>
              <a:gd name="connsiteX37" fmla="*/ 520603 w 539280"/>
              <a:gd name="connsiteY37" fmla="*/ 457810 h 877242"/>
              <a:gd name="connsiteX38" fmla="*/ 524404 w 539280"/>
              <a:gd name="connsiteY38" fmla="*/ 438929 h 877242"/>
              <a:gd name="connsiteX39" fmla="*/ 527513 w 539280"/>
              <a:gd name="connsiteY39" fmla="*/ 419925 h 877242"/>
              <a:gd name="connsiteX40" fmla="*/ 529919 w 539280"/>
              <a:gd name="connsiteY40" fmla="*/ 400810 h 877242"/>
              <a:gd name="connsiteX41" fmla="*/ 531622 w 539280"/>
              <a:gd name="connsiteY41" fmla="*/ 381634 h 877242"/>
              <a:gd name="connsiteX42" fmla="*/ 532634 w 539280"/>
              <a:gd name="connsiteY42" fmla="*/ 362395 h 877242"/>
              <a:gd name="connsiteX43" fmla="*/ 532930 w 539280"/>
              <a:gd name="connsiteY43" fmla="*/ 343144 h 877242"/>
              <a:gd name="connsiteX44" fmla="*/ 532523 w 539280"/>
              <a:gd name="connsiteY44" fmla="*/ 323894 h 877242"/>
              <a:gd name="connsiteX45" fmla="*/ 531413 w 539280"/>
              <a:gd name="connsiteY45" fmla="*/ 304668 h 877242"/>
              <a:gd name="connsiteX46" fmla="*/ 529599 w 539280"/>
              <a:gd name="connsiteY46" fmla="*/ 285491 h 877242"/>
              <a:gd name="connsiteX47" fmla="*/ 527081 w 539280"/>
              <a:gd name="connsiteY47" fmla="*/ 266401 h 877242"/>
              <a:gd name="connsiteX48" fmla="*/ 523873 w 539280"/>
              <a:gd name="connsiteY48" fmla="*/ 247409 h 877242"/>
              <a:gd name="connsiteX49" fmla="*/ 519961 w 539280"/>
              <a:gd name="connsiteY49" fmla="*/ 228553 h 877242"/>
              <a:gd name="connsiteX50" fmla="*/ 515371 w 539280"/>
              <a:gd name="connsiteY50" fmla="*/ 209845 h 877242"/>
              <a:gd name="connsiteX51" fmla="*/ 510089 w 539280"/>
              <a:gd name="connsiteY51" fmla="*/ 191322 h 877242"/>
              <a:gd name="connsiteX52" fmla="*/ 504142 w 539280"/>
              <a:gd name="connsiteY52" fmla="*/ 173008 h 877242"/>
              <a:gd name="connsiteX53" fmla="*/ 497528 w 539280"/>
              <a:gd name="connsiteY53" fmla="*/ 154917 h 877242"/>
              <a:gd name="connsiteX54" fmla="*/ 490260 w 539280"/>
              <a:gd name="connsiteY54" fmla="*/ 137084 h 877242"/>
              <a:gd name="connsiteX55" fmla="*/ 482338 w 539280"/>
              <a:gd name="connsiteY55" fmla="*/ 119535 h 877242"/>
              <a:gd name="connsiteX56" fmla="*/ 473774 w 539280"/>
              <a:gd name="connsiteY56" fmla="*/ 102282 h 877242"/>
              <a:gd name="connsiteX57" fmla="*/ 464594 w 539280"/>
              <a:gd name="connsiteY57" fmla="*/ 85350 h 877242"/>
              <a:gd name="connsiteX58" fmla="*/ 454796 w 539280"/>
              <a:gd name="connsiteY58" fmla="*/ 68764 h 877242"/>
              <a:gd name="connsiteX59" fmla="*/ 444393 w 539280"/>
              <a:gd name="connsiteY59" fmla="*/ 52559 h 877242"/>
              <a:gd name="connsiteX60" fmla="*/ 433411 w 539280"/>
              <a:gd name="connsiteY60" fmla="*/ 36736 h 877242"/>
              <a:gd name="connsiteX61" fmla="*/ 421849 w 539280"/>
              <a:gd name="connsiteY61" fmla="*/ 21321 h 877242"/>
              <a:gd name="connsiteX62" fmla="*/ 409731 w 539280"/>
              <a:gd name="connsiteY62" fmla="*/ 6350 h 87724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</a:cxnLst>
            <a:rect l="l" t="t" r="r" b="b"/>
            <a:pathLst>
              <a:path w="539280" h="877242">
                <a:moveTo>
                  <a:pt x="6350" y="870892"/>
                </a:moveTo>
                <a:lnTo>
                  <a:pt x="25612" y="870534"/>
                </a:lnTo>
                <a:lnTo>
                  <a:pt x="44861" y="869486"/>
                </a:lnTo>
                <a:lnTo>
                  <a:pt x="64049" y="867723"/>
                </a:lnTo>
                <a:lnTo>
                  <a:pt x="83151" y="865268"/>
                </a:lnTo>
                <a:lnTo>
                  <a:pt x="102167" y="862111"/>
                </a:lnTo>
                <a:lnTo>
                  <a:pt x="121046" y="858251"/>
                </a:lnTo>
                <a:lnTo>
                  <a:pt x="139778" y="853713"/>
                </a:lnTo>
                <a:lnTo>
                  <a:pt x="158324" y="848497"/>
                </a:lnTo>
                <a:lnTo>
                  <a:pt x="176661" y="842602"/>
                </a:lnTo>
                <a:lnTo>
                  <a:pt x="194788" y="836041"/>
                </a:lnTo>
                <a:lnTo>
                  <a:pt x="212643" y="828827"/>
                </a:lnTo>
                <a:lnTo>
                  <a:pt x="230240" y="820959"/>
                </a:lnTo>
                <a:lnTo>
                  <a:pt x="247527" y="812450"/>
                </a:lnTo>
                <a:lnTo>
                  <a:pt x="264494" y="803323"/>
                </a:lnTo>
                <a:lnTo>
                  <a:pt x="281103" y="793569"/>
                </a:lnTo>
                <a:lnTo>
                  <a:pt x="297355" y="783222"/>
                </a:lnTo>
                <a:lnTo>
                  <a:pt x="313224" y="772295"/>
                </a:lnTo>
                <a:lnTo>
                  <a:pt x="328673" y="760789"/>
                </a:lnTo>
                <a:lnTo>
                  <a:pt x="343690" y="748716"/>
                </a:lnTo>
                <a:lnTo>
                  <a:pt x="358263" y="736113"/>
                </a:lnTo>
                <a:lnTo>
                  <a:pt x="372355" y="722979"/>
                </a:lnTo>
                <a:lnTo>
                  <a:pt x="385965" y="709352"/>
                </a:lnTo>
                <a:lnTo>
                  <a:pt x="399058" y="695219"/>
                </a:lnTo>
                <a:lnTo>
                  <a:pt x="411632" y="680629"/>
                </a:lnTo>
                <a:lnTo>
                  <a:pt x="423663" y="665584"/>
                </a:lnTo>
                <a:lnTo>
                  <a:pt x="435139" y="650107"/>
                </a:lnTo>
                <a:lnTo>
                  <a:pt x="446035" y="634223"/>
                </a:lnTo>
                <a:lnTo>
                  <a:pt x="456339" y="617957"/>
                </a:lnTo>
                <a:lnTo>
                  <a:pt x="466037" y="601321"/>
                </a:lnTo>
                <a:lnTo>
                  <a:pt x="475132" y="584339"/>
                </a:lnTo>
                <a:lnTo>
                  <a:pt x="483597" y="567037"/>
                </a:lnTo>
                <a:lnTo>
                  <a:pt x="491420" y="549438"/>
                </a:lnTo>
                <a:lnTo>
                  <a:pt x="498589" y="531557"/>
                </a:lnTo>
                <a:lnTo>
                  <a:pt x="505105" y="513441"/>
                </a:lnTo>
                <a:lnTo>
                  <a:pt x="510953" y="495090"/>
                </a:lnTo>
                <a:lnTo>
                  <a:pt x="516124" y="476530"/>
                </a:lnTo>
                <a:lnTo>
                  <a:pt x="520603" y="457810"/>
                </a:lnTo>
                <a:lnTo>
                  <a:pt x="524404" y="438929"/>
                </a:lnTo>
                <a:lnTo>
                  <a:pt x="527513" y="419925"/>
                </a:lnTo>
                <a:lnTo>
                  <a:pt x="529919" y="400810"/>
                </a:lnTo>
                <a:lnTo>
                  <a:pt x="531622" y="381634"/>
                </a:lnTo>
                <a:lnTo>
                  <a:pt x="532634" y="362395"/>
                </a:lnTo>
                <a:lnTo>
                  <a:pt x="532930" y="343144"/>
                </a:lnTo>
                <a:lnTo>
                  <a:pt x="532523" y="323894"/>
                </a:lnTo>
                <a:lnTo>
                  <a:pt x="531413" y="304668"/>
                </a:lnTo>
                <a:lnTo>
                  <a:pt x="529599" y="285491"/>
                </a:lnTo>
                <a:lnTo>
                  <a:pt x="527081" y="266401"/>
                </a:lnTo>
                <a:lnTo>
                  <a:pt x="523873" y="247409"/>
                </a:lnTo>
                <a:lnTo>
                  <a:pt x="519961" y="228553"/>
                </a:lnTo>
                <a:lnTo>
                  <a:pt x="515371" y="209845"/>
                </a:lnTo>
                <a:lnTo>
                  <a:pt x="510089" y="191322"/>
                </a:lnTo>
                <a:lnTo>
                  <a:pt x="504142" y="173008"/>
                </a:lnTo>
                <a:lnTo>
                  <a:pt x="497528" y="154917"/>
                </a:lnTo>
                <a:lnTo>
                  <a:pt x="490260" y="137084"/>
                </a:lnTo>
                <a:lnTo>
                  <a:pt x="482338" y="119535"/>
                </a:lnTo>
                <a:lnTo>
                  <a:pt x="473774" y="102282"/>
                </a:lnTo>
                <a:lnTo>
                  <a:pt x="464594" y="85350"/>
                </a:lnTo>
                <a:lnTo>
                  <a:pt x="454796" y="68764"/>
                </a:lnTo>
                <a:lnTo>
                  <a:pt x="444393" y="52559"/>
                </a:lnTo>
                <a:lnTo>
                  <a:pt x="433411" y="36736"/>
                </a:lnTo>
                <a:lnTo>
                  <a:pt x="421849" y="21321"/>
                </a:lnTo>
                <a:lnTo>
                  <a:pt x="409731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65474" y="2079916"/>
            <a:ext cx="533308" cy="422427"/>
          </a:xfrm>
          <a:custGeom>
            <a:avLst/>
            <a:gdLst>
              <a:gd name="connsiteX0" fmla="*/ 526958 w 533308"/>
              <a:gd name="connsiteY0" fmla="*/ 6350 h 422427"/>
              <a:gd name="connsiteX1" fmla="*/ 6350 w 533308"/>
              <a:gd name="connsiteY1" fmla="*/ 416077 h 4224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33308" h="422427">
                <a:moveTo>
                  <a:pt x="526958" y="6350"/>
                </a:moveTo>
                <a:lnTo>
                  <a:pt x="6350" y="416077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70966" y="2662345"/>
            <a:ext cx="557901" cy="662105"/>
          </a:xfrm>
          <a:custGeom>
            <a:avLst/>
            <a:gdLst>
              <a:gd name="connsiteX0" fmla="*/ 551551 w 557901"/>
              <a:gd name="connsiteY0" fmla="*/ 6350 h 662105"/>
              <a:gd name="connsiteX1" fmla="*/ 6350 w 557901"/>
              <a:gd name="connsiteY1" fmla="*/ 655755 h 6621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57901" h="662105">
                <a:moveTo>
                  <a:pt x="551551" y="6350"/>
                </a:moveTo>
                <a:lnTo>
                  <a:pt x="6350" y="65575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16401" y="2909323"/>
            <a:ext cx="729816" cy="620323"/>
          </a:xfrm>
          <a:custGeom>
            <a:avLst/>
            <a:gdLst>
              <a:gd name="connsiteX0" fmla="*/ 723466 w 729816"/>
              <a:gd name="connsiteY0" fmla="*/ 6350 h 620323"/>
              <a:gd name="connsiteX1" fmla="*/ 6350 w 729816"/>
              <a:gd name="connsiteY1" fmla="*/ 613973 h 6203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29816" h="620323">
                <a:moveTo>
                  <a:pt x="723466" y="6350"/>
                </a:moveTo>
                <a:lnTo>
                  <a:pt x="6350" y="613973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03518" y="4010090"/>
            <a:ext cx="394018" cy="384259"/>
          </a:xfrm>
          <a:custGeom>
            <a:avLst/>
            <a:gdLst>
              <a:gd name="connsiteX0" fmla="*/ 387668 w 394018"/>
              <a:gd name="connsiteY0" fmla="*/ 377909 h 384259"/>
              <a:gd name="connsiteX1" fmla="*/ 6350 w 394018"/>
              <a:gd name="connsiteY1" fmla="*/ 6350 h 3842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94018" h="384259">
                <a:moveTo>
                  <a:pt x="387668" y="377909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04887" y="5258796"/>
            <a:ext cx="477631" cy="18991"/>
          </a:xfrm>
          <a:custGeom>
            <a:avLst/>
            <a:gdLst>
              <a:gd name="connsiteX0" fmla="*/ 471281 w 477631"/>
              <a:gd name="connsiteY0" fmla="*/ 6350 h 18991"/>
              <a:gd name="connsiteX1" fmla="*/ 6350 w 477631"/>
              <a:gd name="connsiteY1" fmla="*/ 10111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77631" h="18991">
                <a:moveTo>
                  <a:pt x="471281" y="6350"/>
                </a:moveTo>
                <a:lnTo>
                  <a:pt x="6350" y="1011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179539" y="1921964"/>
            <a:ext cx="278988" cy="318343"/>
          </a:xfrm>
          <a:custGeom>
            <a:avLst/>
            <a:gdLst>
              <a:gd name="connsiteX0" fmla="*/ 6350 w 278988"/>
              <a:gd name="connsiteY0" fmla="*/ 6350 h 318343"/>
              <a:gd name="connsiteX1" fmla="*/ 272638 w 278988"/>
              <a:gd name="connsiteY1" fmla="*/ 311993 h 3183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78988" h="318343">
                <a:moveTo>
                  <a:pt x="6350" y="6350"/>
                </a:moveTo>
                <a:lnTo>
                  <a:pt x="272638" y="311993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025737" y="3274636"/>
            <a:ext cx="634727" cy="18991"/>
          </a:xfrm>
          <a:custGeom>
            <a:avLst/>
            <a:gdLst>
              <a:gd name="connsiteX0" fmla="*/ 6350 w 634727"/>
              <a:gd name="connsiteY0" fmla="*/ 6350 h 18991"/>
              <a:gd name="connsiteX1" fmla="*/ 628377 w 634727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34727" h="18991">
                <a:moveTo>
                  <a:pt x="6350" y="6350"/>
                </a:moveTo>
                <a:lnTo>
                  <a:pt x="628377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12782" y="3274636"/>
            <a:ext cx="18991" cy="3438546"/>
          </a:xfrm>
          <a:custGeom>
            <a:avLst/>
            <a:gdLst>
              <a:gd name="connsiteX0" fmla="*/ 6350 w 18991"/>
              <a:gd name="connsiteY0" fmla="*/ 6350 h 3438546"/>
              <a:gd name="connsiteX1" fmla="*/ 6350 w 18991"/>
              <a:gd name="connsiteY1" fmla="*/ 3432196 h 34385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991" h="3438546">
                <a:moveTo>
                  <a:pt x="6350" y="6350"/>
                </a:moveTo>
                <a:lnTo>
                  <a:pt x="6350" y="3432196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12782" y="3274636"/>
            <a:ext cx="26026" cy="137009"/>
          </a:xfrm>
          <a:custGeom>
            <a:avLst/>
            <a:gdLst>
              <a:gd name="connsiteX0" fmla="*/ 6350 w 26026"/>
              <a:gd name="connsiteY0" fmla="*/ 6350 h 137009"/>
              <a:gd name="connsiteX1" fmla="*/ 19676 w 26026"/>
              <a:gd name="connsiteY1" fmla="*/ 130659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6350" y="6350"/>
                </a:moveTo>
                <a:lnTo>
                  <a:pt x="19676" y="130659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99455" y="3398946"/>
            <a:ext cx="39353" cy="18991"/>
          </a:xfrm>
          <a:custGeom>
            <a:avLst/>
            <a:gdLst>
              <a:gd name="connsiteX0" fmla="*/ 33003 w 39353"/>
              <a:gd name="connsiteY0" fmla="*/ 6350 h 18991"/>
              <a:gd name="connsiteX1" fmla="*/ 6350 w 39353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9353" h="18991">
                <a:moveTo>
                  <a:pt x="33003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99455" y="3274636"/>
            <a:ext cx="26026" cy="137009"/>
          </a:xfrm>
          <a:custGeom>
            <a:avLst/>
            <a:gdLst>
              <a:gd name="connsiteX0" fmla="*/ 6350 w 26026"/>
              <a:gd name="connsiteY0" fmla="*/ 130659 h 137009"/>
              <a:gd name="connsiteX1" fmla="*/ 19676 w 26026"/>
              <a:gd name="connsiteY1" fmla="*/ 6350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6350" y="130659"/>
                </a:moveTo>
                <a:lnTo>
                  <a:pt x="19676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99455" y="6576173"/>
            <a:ext cx="26026" cy="137009"/>
          </a:xfrm>
          <a:custGeom>
            <a:avLst/>
            <a:gdLst>
              <a:gd name="connsiteX0" fmla="*/ 19676 w 26026"/>
              <a:gd name="connsiteY0" fmla="*/ 130659 h 137009"/>
              <a:gd name="connsiteX1" fmla="*/ 6350 w 26026"/>
              <a:gd name="connsiteY1" fmla="*/ 6350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19676" y="130659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99455" y="6576173"/>
            <a:ext cx="39353" cy="18991"/>
          </a:xfrm>
          <a:custGeom>
            <a:avLst/>
            <a:gdLst>
              <a:gd name="connsiteX0" fmla="*/ 6350 w 39353"/>
              <a:gd name="connsiteY0" fmla="*/ 6350 h 18991"/>
              <a:gd name="connsiteX1" fmla="*/ 33003 w 39353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9353" h="18991">
                <a:moveTo>
                  <a:pt x="6350" y="6350"/>
                </a:moveTo>
                <a:lnTo>
                  <a:pt x="33003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12782" y="6576173"/>
            <a:ext cx="26026" cy="137009"/>
          </a:xfrm>
          <a:custGeom>
            <a:avLst/>
            <a:gdLst>
              <a:gd name="connsiteX0" fmla="*/ 19676 w 26026"/>
              <a:gd name="connsiteY0" fmla="*/ 6350 h 137009"/>
              <a:gd name="connsiteX1" fmla="*/ 6350 w 26026"/>
              <a:gd name="connsiteY1" fmla="*/ 130659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19676" y="6350"/>
                </a:moveTo>
                <a:lnTo>
                  <a:pt x="6350" y="130659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84296" y="3319188"/>
            <a:ext cx="332037" cy="18991"/>
          </a:xfrm>
          <a:custGeom>
            <a:avLst/>
            <a:gdLst>
              <a:gd name="connsiteX0" fmla="*/ 6350 w 332037"/>
              <a:gd name="connsiteY0" fmla="*/ 6350 h 18991"/>
              <a:gd name="connsiteX1" fmla="*/ 325686 w 332037"/>
              <a:gd name="connsiteY1" fmla="*/ 17498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32037" h="18991">
                <a:moveTo>
                  <a:pt x="6350" y="6350"/>
                </a:moveTo>
                <a:lnTo>
                  <a:pt x="325686" y="17498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43329" y="3206681"/>
            <a:ext cx="38045" cy="135134"/>
          </a:xfrm>
          <a:custGeom>
            <a:avLst/>
            <a:gdLst>
              <a:gd name="connsiteX0" fmla="*/ 31695 w 38045"/>
              <a:gd name="connsiteY0" fmla="*/ 128784 h 135134"/>
              <a:gd name="connsiteX1" fmla="*/ 6350 w 38045"/>
              <a:gd name="connsiteY1" fmla="*/ 6350 h 135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045" h="135134">
                <a:moveTo>
                  <a:pt x="31695" y="128784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43329" y="3204103"/>
            <a:ext cx="39229" cy="18991"/>
          </a:xfrm>
          <a:custGeom>
            <a:avLst/>
            <a:gdLst>
              <a:gd name="connsiteX0" fmla="*/ 6350 w 39229"/>
              <a:gd name="connsiteY0" fmla="*/ 8927 h 18991"/>
              <a:gd name="connsiteX1" fmla="*/ 32880 w 39229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9229" h="18991">
                <a:moveTo>
                  <a:pt x="6350" y="8927"/>
                </a:moveTo>
                <a:lnTo>
                  <a:pt x="3288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68675" y="3204103"/>
            <a:ext cx="18991" cy="137712"/>
          </a:xfrm>
          <a:custGeom>
            <a:avLst/>
            <a:gdLst>
              <a:gd name="connsiteX0" fmla="*/ 7534 w 18991"/>
              <a:gd name="connsiteY0" fmla="*/ 6350 h 137712"/>
              <a:gd name="connsiteX1" fmla="*/ 6350 w 18991"/>
              <a:gd name="connsiteY1" fmla="*/ 131362 h 1377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991" h="137712">
                <a:moveTo>
                  <a:pt x="7534" y="6350"/>
                </a:moveTo>
                <a:lnTo>
                  <a:pt x="6350" y="131362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309505" y="2853915"/>
            <a:ext cx="137761" cy="18991"/>
          </a:xfrm>
          <a:custGeom>
            <a:avLst/>
            <a:gdLst>
              <a:gd name="connsiteX0" fmla="*/ 6350 w 137761"/>
              <a:gd name="connsiteY0" fmla="*/ 6350 h 18991"/>
              <a:gd name="connsiteX1" fmla="*/ 131412 w 137761"/>
              <a:gd name="connsiteY1" fmla="*/ 9531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7761" h="18991">
                <a:moveTo>
                  <a:pt x="6350" y="6350"/>
                </a:moveTo>
                <a:lnTo>
                  <a:pt x="131412" y="9531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31050" y="2857097"/>
            <a:ext cx="18991" cy="39103"/>
          </a:xfrm>
          <a:custGeom>
            <a:avLst/>
            <a:gdLst>
              <a:gd name="connsiteX0" fmla="*/ 9866 w 18991"/>
              <a:gd name="connsiteY0" fmla="*/ 6350 h 39103"/>
              <a:gd name="connsiteX1" fmla="*/ 6350 w 18991"/>
              <a:gd name="connsiteY1" fmla="*/ 32753 h 391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991" h="39103">
                <a:moveTo>
                  <a:pt x="9866" y="6350"/>
                </a:moveTo>
                <a:lnTo>
                  <a:pt x="6350" y="32753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309505" y="2853915"/>
            <a:ext cx="134245" cy="42285"/>
          </a:xfrm>
          <a:custGeom>
            <a:avLst/>
            <a:gdLst>
              <a:gd name="connsiteX0" fmla="*/ 127895 w 134245"/>
              <a:gd name="connsiteY0" fmla="*/ 35935 h 42285"/>
              <a:gd name="connsiteX1" fmla="*/ 6350 w 134245"/>
              <a:gd name="connsiteY1" fmla="*/ 6350 h 422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4245" h="42285">
                <a:moveTo>
                  <a:pt x="127895" y="3593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739404" y="1583514"/>
            <a:ext cx="138341" cy="516301"/>
          </a:xfrm>
          <a:custGeom>
            <a:avLst/>
            <a:gdLst>
              <a:gd name="connsiteX0" fmla="*/ 131991 w 138341"/>
              <a:gd name="connsiteY0" fmla="*/ 509951 h 516301"/>
              <a:gd name="connsiteX1" fmla="*/ 6350 w 138341"/>
              <a:gd name="connsiteY1" fmla="*/ 6350 h 5163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8341" h="516301">
                <a:moveTo>
                  <a:pt x="131991" y="509951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85530" y="1548515"/>
            <a:ext cx="136676" cy="29336"/>
          </a:xfrm>
          <a:custGeom>
            <a:avLst/>
            <a:gdLst>
              <a:gd name="connsiteX0" fmla="*/ 130326 w 136676"/>
              <a:gd name="connsiteY0" fmla="*/ 6350 h 29336"/>
              <a:gd name="connsiteX1" fmla="*/ 6350 w 136676"/>
              <a:gd name="connsiteY1" fmla="*/ 22986 h 2933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6676" h="29336">
                <a:moveTo>
                  <a:pt x="130326" y="6350"/>
                </a:moveTo>
                <a:lnTo>
                  <a:pt x="6350" y="22986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84815" y="1538526"/>
            <a:ext cx="18991" cy="39325"/>
          </a:xfrm>
          <a:custGeom>
            <a:avLst/>
            <a:gdLst>
              <a:gd name="connsiteX0" fmla="*/ 7065 w 18991"/>
              <a:gd name="connsiteY0" fmla="*/ 32975 h 39325"/>
              <a:gd name="connsiteX1" fmla="*/ 6350 w 18991"/>
              <a:gd name="connsiteY1" fmla="*/ 6350 h 393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991" h="39325">
                <a:moveTo>
                  <a:pt x="7065" y="3297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84815" y="1538526"/>
            <a:ext cx="137391" cy="18991"/>
          </a:xfrm>
          <a:custGeom>
            <a:avLst/>
            <a:gdLst>
              <a:gd name="connsiteX0" fmla="*/ 6350 w 137391"/>
              <a:gd name="connsiteY0" fmla="*/ 6350 h 18991"/>
              <a:gd name="connsiteX1" fmla="*/ 131042 w 137391"/>
              <a:gd name="connsiteY1" fmla="*/ 16339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7391" h="18991">
                <a:moveTo>
                  <a:pt x="6350" y="6350"/>
                </a:moveTo>
                <a:lnTo>
                  <a:pt x="131042" y="16339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747869" y="1577594"/>
            <a:ext cx="131271" cy="52533"/>
          </a:xfrm>
          <a:custGeom>
            <a:avLst/>
            <a:gdLst>
              <a:gd name="connsiteX0" fmla="*/ 6350 w 131271"/>
              <a:gd name="connsiteY0" fmla="*/ 46183 h 52533"/>
              <a:gd name="connsiteX1" fmla="*/ 124921 w 131271"/>
              <a:gd name="connsiteY1" fmla="*/ 6350 h 525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1271" h="52533">
                <a:moveTo>
                  <a:pt x="6350" y="46183"/>
                </a:moveTo>
                <a:lnTo>
                  <a:pt x="124921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866440" y="1577594"/>
            <a:ext cx="18991" cy="38708"/>
          </a:xfrm>
          <a:custGeom>
            <a:avLst/>
            <a:gdLst>
              <a:gd name="connsiteX0" fmla="*/ 6350 w 18991"/>
              <a:gd name="connsiteY0" fmla="*/ 6350 h 38708"/>
              <a:gd name="connsiteX1" fmla="*/ 12112 w 18991"/>
              <a:gd name="connsiteY1" fmla="*/ 32358 h 387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991" h="38708">
                <a:moveTo>
                  <a:pt x="6350" y="6350"/>
                </a:moveTo>
                <a:lnTo>
                  <a:pt x="12112" y="32358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747869" y="1603603"/>
            <a:ext cx="137034" cy="26524"/>
          </a:xfrm>
          <a:custGeom>
            <a:avLst/>
            <a:gdLst>
              <a:gd name="connsiteX0" fmla="*/ 130684 w 137034"/>
              <a:gd name="connsiteY0" fmla="*/ 6350 h 26524"/>
              <a:gd name="connsiteX1" fmla="*/ 6350 w 137034"/>
              <a:gd name="connsiteY1" fmla="*/ 20174 h 265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7034" h="26524">
                <a:moveTo>
                  <a:pt x="130684" y="6350"/>
                </a:moveTo>
                <a:lnTo>
                  <a:pt x="6350" y="20174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4642" y="2121034"/>
            <a:ext cx="2526588" cy="18991"/>
          </a:xfrm>
          <a:custGeom>
            <a:avLst/>
            <a:gdLst>
              <a:gd name="connsiteX0" fmla="*/ 2520238 w 2526588"/>
              <a:gd name="connsiteY0" fmla="*/ 6350 h 18991"/>
              <a:gd name="connsiteX1" fmla="*/ 6350 w 2526588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26588" h="18991">
                <a:moveTo>
                  <a:pt x="2520238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9625" y="2121034"/>
            <a:ext cx="18991" cy="4592157"/>
          </a:xfrm>
          <a:custGeom>
            <a:avLst/>
            <a:gdLst>
              <a:gd name="connsiteX0" fmla="*/ 6350 w 18991"/>
              <a:gd name="connsiteY0" fmla="*/ 6350 h 4592157"/>
              <a:gd name="connsiteX1" fmla="*/ 6350 w 18991"/>
              <a:gd name="connsiteY1" fmla="*/ 4585807 h 45921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991" h="4592157">
                <a:moveTo>
                  <a:pt x="6350" y="6350"/>
                </a:moveTo>
                <a:lnTo>
                  <a:pt x="6350" y="4585807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9625" y="2121034"/>
            <a:ext cx="26026" cy="137009"/>
          </a:xfrm>
          <a:custGeom>
            <a:avLst/>
            <a:gdLst>
              <a:gd name="connsiteX0" fmla="*/ 6350 w 26026"/>
              <a:gd name="connsiteY0" fmla="*/ 6350 h 137009"/>
              <a:gd name="connsiteX1" fmla="*/ 19676 w 26026"/>
              <a:gd name="connsiteY1" fmla="*/ 130659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6350" y="6350"/>
                </a:moveTo>
                <a:lnTo>
                  <a:pt x="19676" y="130659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6298" y="2245344"/>
            <a:ext cx="39353" cy="18991"/>
          </a:xfrm>
          <a:custGeom>
            <a:avLst/>
            <a:gdLst>
              <a:gd name="connsiteX0" fmla="*/ 33003 w 39353"/>
              <a:gd name="connsiteY0" fmla="*/ 6350 h 18991"/>
              <a:gd name="connsiteX1" fmla="*/ 6350 w 39353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9353" h="18991">
                <a:moveTo>
                  <a:pt x="33003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6298" y="2121034"/>
            <a:ext cx="26026" cy="137009"/>
          </a:xfrm>
          <a:custGeom>
            <a:avLst/>
            <a:gdLst>
              <a:gd name="connsiteX0" fmla="*/ 6350 w 26026"/>
              <a:gd name="connsiteY0" fmla="*/ 130659 h 137009"/>
              <a:gd name="connsiteX1" fmla="*/ 19676 w 26026"/>
              <a:gd name="connsiteY1" fmla="*/ 6350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6350" y="130659"/>
                </a:moveTo>
                <a:lnTo>
                  <a:pt x="19676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6298" y="6576183"/>
            <a:ext cx="26026" cy="137009"/>
          </a:xfrm>
          <a:custGeom>
            <a:avLst/>
            <a:gdLst>
              <a:gd name="connsiteX0" fmla="*/ 19676 w 26026"/>
              <a:gd name="connsiteY0" fmla="*/ 130659 h 137009"/>
              <a:gd name="connsiteX1" fmla="*/ 6350 w 26026"/>
              <a:gd name="connsiteY1" fmla="*/ 6350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19676" y="130659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6298" y="6576183"/>
            <a:ext cx="39353" cy="18991"/>
          </a:xfrm>
          <a:custGeom>
            <a:avLst/>
            <a:gdLst>
              <a:gd name="connsiteX0" fmla="*/ 6350 w 39353"/>
              <a:gd name="connsiteY0" fmla="*/ 6350 h 18991"/>
              <a:gd name="connsiteX1" fmla="*/ 33003 w 39353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9353" h="18991">
                <a:moveTo>
                  <a:pt x="6350" y="6350"/>
                </a:moveTo>
                <a:lnTo>
                  <a:pt x="33003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9625" y="6576183"/>
            <a:ext cx="26026" cy="137009"/>
          </a:xfrm>
          <a:custGeom>
            <a:avLst/>
            <a:gdLst>
              <a:gd name="connsiteX0" fmla="*/ 19676 w 26026"/>
              <a:gd name="connsiteY0" fmla="*/ 6350 h 137009"/>
              <a:gd name="connsiteX1" fmla="*/ 6350 w 26026"/>
              <a:gd name="connsiteY1" fmla="*/ 130659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19676" y="6350"/>
                </a:moveTo>
                <a:lnTo>
                  <a:pt x="6350" y="130659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51238" y="2121034"/>
            <a:ext cx="792884" cy="18991"/>
          </a:xfrm>
          <a:custGeom>
            <a:avLst/>
            <a:gdLst>
              <a:gd name="connsiteX0" fmla="*/ 786534 w 792884"/>
              <a:gd name="connsiteY0" fmla="*/ 6350 h 18991"/>
              <a:gd name="connsiteX1" fmla="*/ 6350 w 792884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92884" h="18991">
                <a:moveTo>
                  <a:pt x="786534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14281" y="2340919"/>
            <a:ext cx="1189504" cy="305937"/>
          </a:xfrm>
          <a:custGeom>
            <a:avLst/>
            <a:gdLst>
              <a:gd name="connsiteX0" fmla="*/ 1183154 w 1189504"/>
              <a:gd name="connsiteY0" fmla="*/ 6350 h 305937"/>
              <a:gd name="connsiteX1" fmla="*/ 6350 w 1189504"/>
              <a:gd name="connsiteY1" fmla="*/ 299587 h 3059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89504" h="305937">
                <a:moveTo>
                  <a:pt x="1183154" y="6350"/>
                </a:moveTo>
                <a:lnTo>
                  <a:pt x="6350" y="299587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86221" y="2121034"/>
            <a:ext cx="29716" cy="136553"/>
          </a:xfrm>
          <a:custGeom>
            <a:avLst/>
            <a:gdLst>
              <a:gd name="connsiteX0" fmla="*/ 6350 w 29716"/>
              <a:gd name="connsiteY0" fmla="*/ 6350 h 136553"/>
              <a:gd name="connsiteX1" fmla="*/ 23366 w 29716"/>
              <a:gd name="connsiteY1" fmla="*/ 130203 h 1365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716" h="136553">
                <a:moveTo>
                  <a:pt x="6350" y="6350"/>
                </a:moveTo>
                <a:lnTo>
                  <a:pt x="23366" y="130203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76596" y="2244888"/>
            <a:ext cx="39341" cy="18991"/>
          </a:xfrm>
          <a:custGeom>
            <a:avLst/>
            <a:gdLst>
              <a:gd name="connsiteX0" fmla="*/ 32991 w 39341"/>
              <a:gd name="connsiteY0" fmla="*/ 6350 h 18991"/>
              <a:gd name="connsiteX1" fmla="*/ 6350 w 39341"/>
              <a:gd name="connsiteY1" fmla="*/ 7151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9341" h="18991">
                <a:moveTo>
                  <a:pt x="32991" y="6350"/>
                </a:moveTo>
                <a:lnTo>
                  <a:pt x="6350" y="7151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76596" y="2121034"/>
            <a:ext cx="18991" cy="137354"/>
          </a:xfrm>
          <a:custGeom>
            <a:avLst/>
            <a:gdLst>
              <a:gd name="connsiteX0" fmla="*/ 6350 w 18991"/>
              <a:gd name="connsiteY0" fmla="*/ 131004 h 137354"/>
              <a:gd name="connsiteX1" fmla="*/ 15974 w 18991"/>
              <a:gd name="connsiteY1" fmla="*/ 6350 h 137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991" h="137354">
                <a:moveTo>
                  <a:pt x="6350" y="131004"/>
                </a:moveTo>
                <a:lnTo>
                  <a:pt x="15974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08704" y="2507072"/>
            <a:ext cx="52211" cy="131324"/>
          </a:xfrm>
          <a:custGeom>
            <a:avLst/>
            <a:gdLst>
              <a:gd name="connsiteX0" fmla="*/ 45861 w 52211"/>
              <a:gd name="connsiteY0" fmla="*/ 124974 h 131324"/>
              <a:gd name="connsiteX1" fmla="*/ 6350 w 52211"/>
              <a:gd name="connsiteY1" fmla="*/ 6350 h 1313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2211" h="131324">
                <a:moveTo>
                  <a:pt x="45861" y="124974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08704" y="2501399"/>
            <a:ext cx="38748" cy="18991"/>
          </a:xfrm>
          <a:custGeom>
            <a:avLst/>
            <a:gdLst>
              <a:gd name="connsiteX0" fmla="*/ 6350 w 38748"/>
              <a:gd name="connsiteY0" fmla="*/ 12022 h 18991"/>
              <a:gd name="connsiteX1" fmla="*/ 32398 w 38748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748" h="18991">
                <a:moveTo>
                  <a:pt x="6350" y="12022"/>
                </a:moveTo>
                <a:lnTo>
                  <a:pt x="32398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34753" y="2501399"/>
            <a:ext cx="26162" cy="136997"/>
          </a:xfrm>
          <a:custGeom>
            <a:avLst/>
            <a:gdLst>
              <a:gd name="connsiteX0" fmla="*/ 6350 w 26162"/>
              <a:gd name="connsiteY0" fmla="*/ 6350 h 136997"/>
              <a:gd name="connsiteX1" fmla="*/ 19812 w 26162"/>
              <a:gd name="connsiteY1" fmla="*/ 130647 h 136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162" h="136997">
                <a:moveTo>
                  <a:pt x="6350" y="6350"/>
                </a:moveTo>
                <a:lnTo>
                  <a:pt x="19812" y="130647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309508" y="1579760"/>
            <a:ext cx="18991" cy="1746027"/>
          </a:xfrm>
          <a:custGeom>
            <a:avLst/>
            <a:gdLst>
              <a:gd name="connsiteX0" fmla="*/ 6350 w 18991"/>
              <a:gd name="connsiteY0" fmla="*/ 1739677 h 1746027"/>
              <a:gd name="connsiteX1" fmla="*/ 6350 w 18991"/>
              <a:gd name="connsiteY1" fmla="*/ 6350 h 17460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991" h="1746027">
                <a:moveTo>
                  <a:pt x="6350" y="1739677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566397" y="2121034"/>
            <a:ext cx="1319811" cy="18991"/>
          </a:xfrm>
          <a:custGeom>
            <a:avLst/>
            <a:gdLst>
              <a:gd name="connsiteX0" fmla="*/ 1313460 w 1319811"/>
              <a:gd name="connsiteY0" fmla="*/ 6350 h 18991"/>
              <a:gd name="connsiteX1" fmla="*/ 6350 w 1319811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19811" h="18991">
                <a:moveTo>
                  <a:pt x="1313460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51690" y="3274634"/>
            <a:ext cx="351768" cy="297045"/>
          </a:xfrm>
          <a:custGeom>
            <a:avLst/>
            <a:gdLst>
              <a:gd name="connsiteX0" fmla="*/ 6350 w 351768"/>
              <a:gd name="connsiteY0" fmla="*/ 290695 h 297045"/>
              <a:gd name="connsiteX1" fmla="*/ 345418 w 351768"/>
              <a:gd name="connsiteY1" fmla="*/ 6350 h 2970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51768" h="297045">
                <a:moveTo>
                  <a:pt x="6350" y="290695"/>
                </a:moveTo>
                <a:lnTo>
                  <a:pt x="345418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635120" y="2180435"/>
            <a:ext cx="72139" cy="250947"/>
          </a:xfrm>
          <a:custGeom>
            <a:avLst/>
            <a:gdLst>
              <a:gd name="connsiteX0" fmla="*/ 6350 w 72139"/>
              <a:gd name="connsiteY0" fmla="*/ 6350 h 250947"/>
              <a:gd name="connsiteX1" fmla="*/ 65789 w 72139"/>
              <a:gd name="connsiteY1" fmla="*/ 244597 h 2509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2139" h="250947">
                <a:moveTo>
                  <a:pt x="6350" y="6350"/>
                </a:moveTo>
                <a:lnTo>
                  <a:pt x="65789" y="244597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694560" y="2359278"/>
            <a:ext cx="251089" cy="72104"/>
          </a:xfrm>
          <a:custGeom>
            <a:avLst/>
            <a:gdLst>
              <a:gd name="connsiteX0" fmla="*/ 6350 w 251089"/>
              <a:gd name="connsiteY0" fmla="*/ 65754 h 72104"/>
              <a:gd name="connsiteX1" fmla="*/ 244738 w 251089"/>
              <a:gd name="connsiteY1" fmla="*/ 6350 h 721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1089" h="72104">
                <a:moveTo>
                  <a:pt x="6350" y="65754"/>
                </a:moveTo>
                <a:lnTo>
                  <a:pt x="244738" y="6350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87405" y="3709440"/>
            <a:ext cx="103309" cy="88679"/>
          </a:xfrm>
          <a:custGeom>
            <a:avLst/>
            <a:gdLst>
              <a:gd name="connsiteX0" fmla="*/ 96959 w 103309"/>
              <a:gd name="connsiteY0" fmla="*/ 6350 h 88679"/>
              <a:gd name="connsiteX1" fmla="*/ 6350 w 103309"/>
              <a:gd name="connsiteY1" fmla="*/ 82329 h 8867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03309" h="88679">
                <a:moveTo>
                  <a:pt x="96959" y="6350"/>
                </a:moveTo>
                <a:lnTo>
                  <a:pt x="6350" y="82329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87405" y="3785420"/>
            <a:ext cx="88736" cy="103257"/>
          </a:xfrm>
          <a:custGeom>
            <a:avLst/>
            <a:gdLst>
              <a:gd name="connsiteX0" fmla="*/ 6350 w 88736"/>
              <a:gd name="connsiteY0" fmla="*/ 6350 h 103257"/>
              <a:gd name="connsiteX1" fmla="*/ 82387 w 88736"/>
              <a:gd name="connsiteY1" fmla="*/ 96907 h 1032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8736" h="103257">
                <a:moveTo>
                  <a:pt x="6350" y="6350"/>
                </a:moveTo>
                <a:lnTo>
                  <a:pt x="82387" y="96907"/>
                </a:lnTo>
              </a:path>
            </a:pathLst>
          </a:custGeom>
          <a:ln w="12700">
            <a:solidFill>
              <a:srgbClr val="c0c0c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24176" y="3316664"/>
            <a:ext cx="624263" cy="165089"/>
          </a:xfrm>
          <a:custGeom>
            <a:avLst/>
            <a:gdLst>
              <a:gd name="connsiteX0" fmla="*/ 617913 w 624263"/>
              <a:gd name="connsiteY0" fmla="*/ 6350 h 165089"/>
              <a:gd name="connsiteX1" fmla="*/ 6350 w 624263"/>
              <a:gd name="connsiteY1" fmla="*/ 158739 h 1650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24263" h="165089">
                <a:moveTo>
                  <a:pt x="617913" y="6350"/>
                </a:moveTo>
                <a:lnTo>
                  <a:pt x="6350" y="158739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1935" y="2273428"/>
            <a:ext cx="308875" cy="1199866"/>
          </a:xfrm>
          <a:custGeom>
            <a:avLst/>
            <a:gdLst>
              <a:gd name="connsiteX0" fmla="*/ 302525 w 308875"/>
              <a:gd name="connsiteY0" fmla="*/ 1193516 h 1199866"/>
              <a:gd name="connsiteX1" fmla="*/ 6350 w 308875"/>
              <a:gd name="connsiteY1" fmla="*/ 6350 h 11998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08875" h="1199866">
                <a:moveTo>
                  <a:pt x="302525" y="1193516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15094" y="3343204"/>
            <a:ext cx="55715" cy="130090"/>
          </a:xfrm>
          <a:custGeom>
            <a:avLst/>
            <a:gdLst>
              <a:gd name="connsiteX0" fmla="*/ 49365 w 55715"/>
              <a:gd name="connsiteY0" fmla="*/ 123740 h 130090"/>
              <a:gd name="connsiteX1" fmla="*/ 6350 w 55715"/>
              <a:gd name="connsiteY1" fmla="*/ 6350 h 1300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5715" h="130090">
                <a:moveTo>
                  <a:pt x="49365" y="12374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15094" y="3336754"/>
            <a:ext cx="38563" cy="18991"/>
          </a:xfrm>
          <a:custGeom>
            <a:avLst/>
            <a:gdLst>
              <a:gd name="connsiteX0" fmla="*/ 6350 w 38563"/>
              <a:gd name="connsiteY0" fmla="*/ 12799 h 18991"/>
              <a:gd name="connsiteX1" fmla="*/ 32213 w 38563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563" h="18991">
                <a:moveTo>
                  <a:pt x="6350" y="12799"/>
                </a:moveTo>
                <a:lnTo>
                  <a:pt x="32213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40958" y="3336754"/>
            <a:ext cx="29851" cy="136540"/>
          </a:xfrm>
          <a:custGeom>
            <a:avLst/>
            <a:gdLst>
              <a:gd name="connsiteX0" fmla="*/ 6350 w 29851"/>
              <a:gd name="connsiteY0" fmla="*/ 6350 h 136540"/>
              <a:gd name="connsiteX1" fmla="*/ 23501 w 29851"/>
              <a:gd name="connsiteY1" fmla="*/ 130190 h 1365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851" h="136540">
                <a:moveTo>
                  <a:pt x="6350" y="6350"/>
                </a:moveTo>
                <a:lnTo>
                  <a:pt x="23501" y="13019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1935" y="2273428"/>
            <a:ext cx="55728" cy="130090"/>
          </a:xfrm>
          <a:custGeom>
            <a:avLst/>
            <a:gdLst>
              <a:gd name="connsiteX0" fmla="*/ 6350 w 55728"/>
              <a:gd name="connsiteY0" fmla="*/ 6350 h 130090"/>
              <a:gd name="connsiteX1" fmla="*/ 49378 w 55728"/>
              <a:gd name="connsiteY1" fmla="*/ 123740 h 1300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5728" h="130090">
                <a:moveTo>
                  <a:pt x="6350" y="6350"/>
                </a:moveTo>
                <a:lnTo>
                  <a:pt x="49378" y="12374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9099" y="2390818"/>
            <a:ext cx="38563" cy="18991"/>
          </a:xfrm>
          <a:custGeom>
            <a:avLst/>
            <a:gdLst>
              <a:gd name="connsiteX0" fmla="*/ 32213 w 38563"/>
              <a:gd name="connsiteY0" fmla="*/ 6350 h 18991"/>
              <a:gd name="connsiteX1" fmla="*/ 6350 w 38563"/>
              <a:gd name="connsiteY1" fmla="*/ 12799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563" h="18991">
                <a:moveTo>
                  <a:pt x="32213" y="6350"/>
                </a:moveTo>
                <a:lnTo>
                  <a:pt x="6350" y="12799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1935" y="2273428"/>
            <a:ext cx="29864" cy="136540"/>
          </a:xfrm>
          <a:custGeom>
            <a:avLst/>
            <a:gdLst>
              <a:gd name="connsiteX0" fmla="*/ 23514 w 29864"/>
              <a:gd name="connsiteY0" fmla="*/ 130190 h 136540"/>
              <a:gd name="connsiteX1" fmla="*/ 6350 w 29864"/>
              <a:gd name="connsiteY1" fmla="*/ 6350 h 1365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864" h="136540">
                <a:moveTo>
                  <a:pt x="23514" y="13019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04884" y="4926895"/>
            <a:ext cx="134701" cy="40311"/>
          </a:xfrm>
          <a:custGeom>
            <a:avLst/>
            <a:gdLst>
              <a:gd name="connsiteX0" fmla="*/ 6350 w 134701"/>
              <a:gd name="connsiteY0" fmla="*/ 33961 h 40311"/>
              <a:gd name="connsiteX1" fmla="*/ 128351 w 134701"/>
              <a:gd name="connsiteY1" fmla="*/ 6350 h 403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4701" h="40311">
                <a:moveTo>
                  <a:pt x="6350" y="33961"/>
                </a:moveTo>
                <a:lnTo>
                  <a:pt x="128351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26886" y="4926895"/>
            <a:ext cx="18991" cy="39152"/>
          </a:xfrm>
          <a:custGeom>
            <a:avLst/>
            <a:gdLst>
              <a:gd name="connsiteX0" fmla="*/ 6350 w 18991"/>
              <a:gd name="connsiteY0" fmla="*/ 6350 h 39152"/>
              <a:gd name="connsiteX1" fmla="*/ 9434 w 18991"/>
              <a:gd name="connsiteY1" fmla="*/ 32802 h 391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991" h="39152">
                <a:moveTo>
                  <a:pt x="6350" y="6350"/>
                </a:moveTo>
                <a:lnTo>
                  <a:pt x="9434" y="32802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04884" y="4953348"/>
            <a:ext cx="137786" cy="18991"/>
          </a:xfrm>
          <a:custGeom>
            <a:avLst/>
            <a:gdLst>
              <a:gd name="connsiteX0" fmla="*/ 131436 w 137786"/>
              <a:gd name="connsiteY0" fmla="*/ 6350 h 18991"/>
              <a:gd name="connsiteX1" fmla="*/ 6350 w 137786"/>
              <a:gd name="connsiteY1" fmla="*/ 7509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7786" h="18991">
                <a:moveTo>
                  <a:pt x="131436" y="6350"/>
                </a:moveTo>
                <a:lnTo>
                  <a:pt x="6350" y="7509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08266" y="4089965"/>
            <a:ext cx="92229" cy="109200"/>
          </a:xfrm>
          <a:custGeom>
            <a:avLst/>
            <a:gdLst>
              <a:gd name="connsiteX0" fmla="*/ 6350 w 92229"/>
              <a:gd name="connsiteY0" fmla="*/ 6350 h 109200"/>
              <a:gd name="connsiteX1" fmla="*/ 85879 w 92229"/>
              <a:gd name="connsiteY1" fmla="*/ 102850 h 109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92229" h="109200">
                <a:moveTo>
                  <a:pt x="6350" y="6350"/>
                </a:moveTo>
                <a:lnTo>
                  <a:pt x="85879" y="1028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65522" y="4186465"/>
            <a:ext cx="34972" cy="27350"/>
          </a:xfrm>
          <a:custGeom>
            <a:avLst/>
            <a:gdLst>
              <a:gd name="connsiteX0" fmla="*/ 28623 w 34972"/>
              <a:gd name="connsiteY0" fmla="*/ 6350 h 27350"/>
              <a:gd name="connsiteX1" fmla="*/ 6350 w 34972"/>
              <a:gd name="connsiteY1" fmla="*/ 21000 h 273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4972" h="27350">
                <a:moveTo>
                  <a:pt x="28623" y="6350"/>
                </a:moveTo>
                <a:lnTo>
                  <a:pt x="6350" y="2100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08266" y="4089965"/>
            <a:ext cx="69956" cy="123850"/>
          </a:xfrm>
          <a:custGeom>
            <a:avLst/>
            <a:gdLst>
              <a:gd name="connsiteX0" fmla="*/ 63606 w 69956"/>
              <a:gd name="connsiteY0" fmla="*/ 117500 h 123850"/>
              <a:gd name="connsiteX1" fmla="*/ 6350 w 69956"/>
              <a:gd name="connsiteY1" fmla="*/ 6350 h 123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9956" h="123850">
                <a:moveTo>
                  <a:pt x="63606" y="11750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49568" y="4428238"/>
            <a:ext cx="533036" cy="18991"/>
          </a:xfrm>
          <a:custGeom>
            <a:avLst/>
            <a:gdLst>
              <a:gd name="connsiteX0" fmla="*/ 526687 w 533036"/>
              <a:gd name="connsiteY0" fmla="*/ 6350 h 18991"/>
              <a:gd name="connsiteX1" fmla="*/ 6350 w 533036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33036" h="18991">
                <a:moveTo>
                  <a:pt x="526687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84550" y="4428238"/>
            <a:ext cx="18991" cy="2284947"/>
          </a:xfrm>
          <a:custGeom>
            <a:avLst/>
            <a:gdLst>
              <a:gd name="connsiteX0" fmla="*/ 6350 w 18991"/>
              <a:gd name="connsiteY0" fmla="*/ 2278597 h 2284947"/>
              <a:gd name="connsiteX1" fmla="*/ 6350 w 18991"/>
              <a:gd name="connsiteY1" fmla="*/ 6350 h 22849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991" h="2284947">
                <a:moveTo>
                  <a:pt x="6350" y="2278597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71224" y="6576176"/>
            <a:ext cx="26026" cy="137009"/>
          </a:xfrm>
          <a:custGeom>
            <a:avLst/>
            <a:gdLst>
              <a:gd name="connsiteX0" fmla="*/ 19676 w 26026"/>
              <a:gd name="connsiteY0" fmla="*/ 130659 h 137009"/>
              <a:gd name="connsiteX1" fmla="*/ 6350 w 26026"/>
              <a:gd name="connsiteY1" fmla="*/ 6350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19676" y="130659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71224" y="6576176"/>
            <a:ext cx="39353" cy="18991"/>
          </a:xfrm>
          <a:custGeom>
            <a:avLst/>
            <a:gdLst>
              <a:gd name="connsiteX0" fmla="*/ 6350 w 39353"/>
              <a:gd name="connsiteY0" fmla="*/ 6350 h 18991"/>
              <a:gd name="connsiteX1" fmla="*/ 33003 w 39353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9353" h="18991">
                <a:moveTo>
                  <a:pt x="6350" y="6350"/>
                </a:moveTo>
                <a:lnTo>
                  <a:pt x="33003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84550" y="6576176"/>
            <a:ext cx="26026" cy="137009"/>
          </a:xfrm>
          <a:custGeom>
            <a:avLst/>
            <a:gdLst>
              <a:gd name="connsiteX0" fmla="*/ 19676 w 26026"/>
              <a:gd name="connsiteY0" fmla="*/ 6350 h 137009"/>
              <a:gd name="connsiteX1" fmla="*/ 6350 w 26026"/>
              <a:gd name="connsiteY1" fmla="*/ 130659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19676" y="6350"/>
                </a:moveTo>
                <a:lnTo>
                  <a:pt x="6350" y="130659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84550" y="4428238"/>
            <a:ext cx="26026" cy="137009"/>
          </a:xfrm>
          <a:custGeom>
            <a:avLst/>
            <a:gdLst>
              <a:gd name="connsiteX0" fmla="*/ 6350 w 26026"/>
              <a:gd name="connsiteY0" fmla="*/ 6350 h 137009"/>
              <a:gd name="connsiteX1" fmla="*/ 19676 w 26026"/>
              <a:gd name="connsiteY1" fmla="*/ 130659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6350" y="6350"/>
                </a:moveTo>
                <a:lnTo>
                  <a:pt x="19676" y="130659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71224" y="4552548"/>
            <a:ext cx="39353" cy="18991"/>
          </a:xfrm>
          <a:custGeom>
            <a:avLst/>
            <a:gdLst>
              <a:gd name="connsiteX0" fmla="*/ 33003 w 39353"/>
              <a:gd name="connsiteY0" fmla="*/ 6350 h 18991"/>
              <a:gd name="connsiteX1" fmla="*/ 6350 w 39353"/>
              <a:gd name="connsiteY1" fmla="*/ 6350 h 18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9353" h="18991">
                <a:moveTo>
                  <a:pt x="33003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71224" y="4428238"/>
            <a:ext cx="26026" cy="137009"/>
          </a:xfrm>
          <a:custGeom>
            <a:avLst/>
            <a:gdLst>
              <a:gd name="connsiteX0" fmla="*/ 6350 w 26026"/>
              <a:gd name="connsiteY0" fmla="*/ 130659 h 137009"/>
              <a:gd name="connsiteX1" fmla="*/ 19676 w 26026"/>
              <a:gd name="connsiteY1" fmla="*/ 6350 h 1370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026" h="137009">
                <a:moveTo>
                  <a:pt x="6350" y="130659"/>
                </a:moveTo>
                <a:lnTo>
                  <a:pt x="19676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1817" y="2408622"/>
            <a:ext cx="105961" cy="87374"/>
          </a:xfrm>
          <a:custGeom>
            <a:avLst/>
            <a:gdLst>
              <a:gd name="connsiteX0" fmla="*/ 0 w 105961"/>
              <a:gd name="connsiteY0" fmla="*/ 87374 h 87374"/>
              <a:gd name="connsiteX1" fmla="*/ 89475 w 105961"/>
              <a:gd name="connsiteY1" fmla="*/ 0 h 87374"/>
              <a:gd name="connsiteX2" fmla="*/ 105961 w 105961"/>
              <a:gd name="connsiteY2" fmla="*/ 20928 h 87374"/>
              <a:gd name="connsiteX3" fmla="*/ 0 w 105961"/>
              <a:gd name="connsiteY3" fmla="*/ 87374 h 873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5961" h="87374">
                <a:moveTo>
                  <a:pt x="0" y="87374"/>
                </a:moveTo>
                <a:lnTo>
                  <a:pt x="89475" y="0"/>
                </a:lnTo>
                <a:lnTo>
                  <a:pt x="105961" y="20928"/>
                </a:lnTo>
                <a:lnTo>
                  <a:pt x="0" y="87374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77323" y="3214302"/>
            <a:ext cx="90152" cy="103788"/>
          </a:xfrm>
          <a:custGeom>
            <a:avLst/>
            <a:gdLst>
              <a:gd name="connsiteX0" fmla="*/ 0 w 90152"/>
              <a:gd name="connsiteY0" fmla="*/ 103788 h 103788"/>
              <a:gd name="connsiteX1" fmla="*/ 69730 w 90152"/>
              <a:gd name="connsiteY1" fmla="*/ 0 h 103788"/>
              <a:gd name="connsiteX2" fmla="*/ 90152 w 90152"/>
              <a:gd name="connsiteY2" fmla="*/ 17117 h 103788"/>
              <a:gd name="connsiteX3" fmla="*/ 0 w 90152"/>
              <a:gd name="connsiteY3" fmla="*/ 103788 h 1037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90152" h="103788">
                <a:moveTo>
                  <a:pt x="0" y="103788"/>
                </a:moveTo>
                <a:lnTo>
                  <a:pt x="69730" y="0"/>
                </a:lnTo>
                <a:lnTo>
                  <a:pt x="90152" y="17117"/>
                </a:lnTo>
                <a:lnTo>
                  <a:pt x="0" y="103788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22758" y="3432756"/>
            <a:ext cx="103492" cy="90544"/>
          </a:xfrm>
          <a:custGeom>
            <a:avLst/>
            <a:gdLst>
              <a:gd name="connsiteX0" fmla="*/ 0 w 103492"/>
              <a:gd name="connsiteY0" fmla="*/ 90544 h 90544"/>
              <a:gd name="connsiteX1" fmla="*/ 86253 w 103492"/>
              <a:gd name="connsiteY1" fmla="*/ 0 h 90544"/>
              <a:gd name="connsiteX2" fmla="*/ 103492 w 103492"/>
              <a:gd name="connsiteY2" fmla="*/ 20311 h 90544"/>
              <a:gd name="connsiteX3" fmla="*/ 0 w 103492"/>
              <a:gd name="connsiteY3" fmla="*/ 90544 h 905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3492" h="90544">
                <a:moveTo>
                  <a:pt x="0" y="90544"/>
                </a:moveTo>
                <a:lnTo>
                  <a:pt x="86253" y="0"/>
                </a:lnTo>
                <a:lnTo>
                  <a:pt x="103492" y="20311"/>
                </a:lnTo>
                <a:lnTo>
                  <a:pt x="0" y="90544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09861" y="4016430"/>
            <a:ext cx="98373" cy="96315"/>
          </a:xfrm>
          <a:custGeom>
            <a:avLst/>
            <a:gdLst>
              <a:gd name="connsiteX0" fmla="*/ 0 w 98373"/>
              <a:gd name="connsiteY0" fmla="*/ 0 h 96315"/>
              <a:gd name="connsiteX1" fmla="*/ 98373 w 98373"/>
              <a:gd name="connsiteY1" fmla="*/ 77249 h 96315"/>
              <a:gd name="connsiteX2" fmla="*/ 79763 w 98373"/>
              <a:gd name="connsiteY2" fmla="*/ 96315 h 96315"/>
              <a:gd name="connsiteX3" fmla="*/ 0 w 98373"/>
              <a:gd name="connsiteY3" fmla="*/ 0 h 9631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98373" h="96315">
                <a:moveTo>
                  <a:pt x="0" y="0"/>
                </a:moveTo>
                <a:lnTo>
                  <a:pt x="98373" y="77249"/>
                </a:lnTo>
                <a:lnTo>
                  <a:pt x="79763" y="9631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11231" y="5254592"/>
            <a:ext cx="124494" cy="26625"/>
          </a:xfrm>
          <a:custGeom>
            <a:avLst/>
            <a:gdLst>
              <a:gd name="connsiteX0" fmla="*/ 0 w 124494"/>
              <a:gd name="connsiteY0" fmla="*/ 14317 h 26625"/>
              <a:gd name="connsiteX1" fmla="*/ 124272 w 124494"/>
              <a:gd name="connsiteY1" fmla="*/ 0 h 26625"/>
              <a:gd name="connsiteX2" fmla="*/ 124494 w 124494"/>
              <a:gd name="connsiteY2" fmla="*/ 26625 h 26625"/>
              <a:gd name="connsiteX3" fmla="*/ 0 w 124494"/>
              <a:gd name="connsiteY3" fmla="*/ 14317 h 266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4494" h="26625">
                <a:moveTo>
                  <a:pt x="0" y="14317"/>
                </a:moveTo>
                <a:lnTo>
                  <a:pt x="124272" y="0"/>
                </a:lnTo>
                <a:lnTo>
                  <a:pt x="124494" y="26625"/>
                </a:lnTo>
                <a:lnTo>
                  <a:pt x="0" y="14317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60439" y="2131454"/>
            <a:ext cx="91732" cy="102505"/>
          </a:xfrm>
          <a:custGeom>
            <a:avLst/>
            <a:gdLst>
              <a:gd name="connsiteX0" fmla="*/ 91731 w 91732"/>
              <a:gd name="connsiteY0" fmla="*/ 102505 h 102505"/>
              <a:gd name="connsiteX1" fmla="*/ 0 w 91732"/>
              <a:gd name="connsiteY1" fmla="*/ 17499 h 102505"/>
              <a:gd name="connsiteX2" fmla="*/ 20101 w 91732"/>
              <a:gd name="connsiteY2" fmla="*/ 0 h 102505"/>
              <a:gd name="connsiteX3" fmla="*/ 91731 w 91732"/>
              <a:gd name="connsiteY3" fmla="*/ 102505 h 1025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91732" h="102505">
                <a:moveTo>
                  <a:pt x="91731" y="102505"/>
                </a:moveTo>
                <a:lnTo>
                  <a:pt x="0" y="17499"/>
                </a:lnTo>
                <a:lnTo>
                  <a:pt x="20101" y="0"/>
                </a:lnTo>
                <a:lnTo>
                  <a:pt x="91731" y="10250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2120900"/>
            <a:ext cx="7696200" cy="4737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3200" y="139700"/>
            <a:ext cx="9080500" cy="7277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700" y="965200"/>
            <a:ext cx="9029700" cy="645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3200" y="139700"/>
            <a:ext cx="90805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5500" y="139700"/>
            <a:ext cx="87249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1100" y="3606800"/>
            <a:ext cx="1854200" cy="3810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8300" y="4076700"/>
            <a:ext cx="2654300" cy="3340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469900"/>
            <a:ext cx="10414000" cy="693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228600"/>
            <a:ext cx="10414000" cy="694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406400"/>
            <a:ext cx="10414000" cy="694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1500" y="139700"/>
            <a:ext cx="52578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596900"/>
            <a:ext cx="10414000" cy="650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4216400" cy="2108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08300" y="4762500"/>
            <a:ext cx="5168900" cy="2654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700" y="546100"/>
            <a:ext cx="104140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41300" y="6794500"/>
            <a:ext cx="52451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DAccR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(Dyena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Accelaration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Recorder)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41300" y="7162800"/>
            <a:ext cx="66421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Plots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the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track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with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coordinates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impacts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values.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95300" y="5715000"/>
            <a:ext cx="5549900" cy="83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							</a:tabLst>
            </a:pP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Two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DAaaRs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used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to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show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speed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and</a:t>
            </a:r>
          </a:p>
          <a:p>
            <a:pPr>
              <a:lnSpc>
                <a:spcPts val="3300"/>
              </a:lnSpc>
              <a:tabLst>
							</a:tabLst>
            </a:pP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impacts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on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hull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86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driver</a:t>
            </a:r>
            <a:r>
              <a:rPr lang="en-US" altLang="zh-CN" sz="2862" dirty="0" smtClean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9700" y="2032000"/>
            <a:ext cx="7416800" cy="4978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790700" y="6108700"/>
            <a:ext cx="7175500" cy="876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2108200" algn="l"/>
                <a:tab pos="3517900" algn="l"/>
              </a:tabLst>
            </a:pP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Improving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Safety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Performance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-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Reducing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Risk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Cost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1000"/>
              </a:lnSpc>
              <a:tabLst>
                <a:tab pos="2108200" algn="l"/>
                <a:tab pos="3517900" algn="l"/>
              </a:tabLst>
            </a:pPr>
            <a:r>
              <a:rPr lang="en-US" altLang="zh-CN" dirty="0" smtClean="0"/>
              <a:t>		</a:t>
            </a:r>
            <a:r>
              <a:rPr lang="en-US" altLang="zh-CN" sz="92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3300"/>
              </a:lnSpc>
              <a:tabLst>
                <a:tab pos="2108200" algn="l"/>
                <a:tab pos="3517900" algn="l"/>
              </a:tabLst>
            </a:pPr>
            <a:r>
              <a:rPr lang="en-US" altLang="zh-CN" dirty="0" smtClean="0"/>
              <a:t>	</a:t>
            </a:r>
            <a:r>
              <a:rPr lang="en-US" altLang="zh-CN" sz="276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www.HSBOPro.com</a:t>
            </a:r>
            <a:r>
              <a:rPr lang="en-US" altLang="zh-CN" sz="276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76300" y="431800"/>
            <a:ext cx="8001000" cy="914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							</a:tabLst>
            </a:pP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Some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of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world’s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most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experienced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experts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on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the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design,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speciﬁcation,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2400"/>
              </a:lnSpc>
              <a:tabLst>
							</a:tabLst>
            </a:pP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acquisition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professional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use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of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High-Speed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boats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  <a:p>
            <a:pPr>
              <a:lnSpc>
                <a:spcPts val="2400"/>
              </a:lnSpc>
              <a:tabLst>
							</a:tabLst>
            </a:pP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have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come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together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to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support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those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who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need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professional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advice.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200" y="266700"/>
            <a:ext cx="6324600" cy="1397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9700" y="2032000"/>
            <a:ext cx="7416800" cy="4978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990600" y="5295900"/>
            <a:ext cx="86868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>
							</a:tabLst>
            </a:pPr>
            <a:r>
              <a:rPr lang="en-US" altLang="zh-CN" sz="3169" i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Professionals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i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in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i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High-Speed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i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Boat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i="1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Acquisition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283200" y="5740400"/>
            <a:ext cx="635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							</a:tabLst>
            </a:pP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23900" y="6019800"/>
            <a:ext cx="92964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							</a:tabLst>
            </a:pP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We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support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organisations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worldwide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planning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to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procure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operate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high-speed</a:t>
            </a:r>
            <a:r>
              <a:rPr lang="en-US" altLang="zh-CN" sz="20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boats</a:t>
            </a:r>
            <a:r>
              <a:rPr lang="en-US" altLang="zh-CN" sz="2045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08600" y="6311900"/>
            <a:ext cx="254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73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90700" y="6502400"/>
            <a:ext cx="71755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							</a:tabLst>
            </a:pP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Improving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Safety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Performance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-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Reducing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Risk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Cost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08600" y="6819900"/>
            <a:ext cx="254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2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898900" y="6997700"/>
            <a:ext cx="29972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76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www.HSBOPro.com</a:t>
            </a:r>
            <a:r>
              <a:rPr lang="en-US" altLang="zh-CN" sz="276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200" y="266700"/>
            <a:ext cx="6324600" cy="1397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9700" y="2032000"/>
            <a:ext cx="7416800" cy="4978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905000" y="5295900"/>
            <a:ext cx="68834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>
							</a:tabLst>
            </a:pPr>
            <a:r>
              <a:rPr lang="en-US" altLang="zh-CN" sz="3169" i="1" dirty="0" smtClean="0">
                <a:solidFill>
                  <a:srgbClr val="ff0000"/>
                </a:solidFill>
                <a:latin typeface="Segoe UI" pitchFamily="18" charset="0"/>
                <a:cs typeface="Segoe UI" pitchFamily="18" charset="0"/>
              </a:rPr>
              <a:t>High-Speed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i="1" dirty="0" smtClean="0">
                <a:solidFill>
                  <a:srgbClr val="ff0000"/>
                </a:solidFill>
                <a:latin typeface="Segoe UI" pitchFamily="18" charset="0"/>
                <a:cs typeface="Segoe UI" pitchFamily="18" charset="0"/>
              </a:rPr>
              <a:t>Boat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i="1" dirty="0" smtClean="0">
                <a:solidFill>
                  <a:srgbClr val="ff0000"/>
                </a:solidFill>
                <a:latin typeface="Segoe UI" pitchFamily="18" charset="0"/>
                <a:cs typeface="Segoe UI" pitchFamily="18" charset="0"/>
              </a:rPr>
              <a:t>Operation</a:t>
            </a:r>
            <a:r>
              <a:rPr lang="en-US" altLang="zh-CN" sz="316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69" i="1" dirty="0" smtClean="0">
                <a:solidFill>
                  <a:srgbClr val="ff0000"/>
                </a:solidFill>
                <a:latin typeface="Segoe UI" pitchFamily="18" charset="0"/>
                <a:cs typeface="Segoe UI" pitchFamily="18" charset="0"/>
              </a:rPr>
              <a:t>Training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283200" y="5740400"/>
            <a:ext cx="635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							</a:tabLst>
            </a:pPr>
            <a:r>
              <a:rPr lang="en-US" altLang="zh-CN" sz="184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93700" y="6032500"/>
            <a:ext cx="99822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Training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the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Trainer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–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Boat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handling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in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Challenging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Conditions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–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HS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Navigation</a:t>
            </a:r>
            <a:r>
              <a:rPr lang="en-US" altLang="zh-CN" sz="2454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08600" y="6375400"/>
            <a:ext cx="25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2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90700" y="6553200"/>
            <a:ext cx="71755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							</a:tabLst>
            </a:pP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Improving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Safety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Performance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-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Reducing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Risk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and</a:t>
            </a:r>
            <a:r>
              <a:rPr lang="en-US" altLang="zh-CN" sz="224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Cost</a:t>
            </a:r>
            <a:r>
              <a:rPr lang="en-US" altLang="zh-CN" sz="2249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08600" y="6883400"/>
            <a:ext cx="254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2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898900" y="7048500"/>
            <a:ext cx="29972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76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www.HSBOPro.com</a:t>
            </a:r>
            <a:r>
              <a:rPr lang="en-US" altLang="zh-CN" sz="2760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041400"/>
            <a:ext cx="10414000" cy="4368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723900" y="6438900"/>
            <a:ext cx="85852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>
							</a:tabLst>
            </a:pP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Fixed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foot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rests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for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Ullman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Atlantic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or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Arctic</a:t>
            </a:r>
            <a:r>
              <a:rPr lang="en-US" altLang="zh-CN" sz="3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seats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139700"/>
            <a:ext cx="10414000" cy="727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355600"/>
            <a:ext cx="10401300" cy="5727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708400" y="6223000"/>
            <a:ext cx="3352800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>
							</a:tabLst>
            </a:pPr>
            <a:r>
              <a:rPr lang="en-US" altLang="zh-CN" sz="3987" dirty="0" smtClean="0">
                <a:solidFill>
                  <a:srgbClr val="0000ff"/>
                </a:solidFill>
                <a:latin typeface="Segoe UI" pitchFamily="18" charset="0"/>
                <a:cs typeface="Segoe UI" pitchFamily="18" charset="0"/>
              </a:rPr>
              <a:t>U</a:t>
            </a:r>
            <a:r>
              <a:rPr lang="en-US" altLang="zh-CN" sz="3681" dirty="0" smtClean="0">
                <a:solidFill>
                  <a:srgbClr val="0000ff"/>
                </a:solidFill>
                <a:latin typeface="Segoe UI" pitchFamily="18" charset="0"/>
                <a:cs typeface="Segoe UI" pitchFamily="18" charset="0"/>
              </a:rPr>
              <a:t>llman</a:t>
            </a:r>
            <a:r>
              <a:rPr lang="en-US" altLang="zh-CN" sz="368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81" dirty="0" smtClean="0">
                <a:solidFill>
                  <a:srgbClr val="0000ff"/>
                </a:solidFill>
                <a:latin typeface="Segoe UI" pitchFamily="18" charset="0"/>
                <a:cs typeface="Segoe UI" pitchFamily="18" charset="0"/>
              </a:rPr>
              <a:t>Dynamics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216400" y="6781800"/>
            <a:ext cx="22606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							</a:tabLst>
            </a:pPr>
            <a:r>
              <a:rPr lang="en-US" altLang="zh-CN" sz="2454" dirty="0" smtClean="0">
                <a:solidFill>
                  <a:srgbClr val="ff0000"/>
                </a:solidFill>
                <a:latin typeface="Segoe UI" pitchFamily="18" charset="0"/>
                <a:cs typeface="Segoe UI" pitchFamily="18" charset="0"/>
              </a:rPr>
              <a:t>Protecting</a:t>
            </a:r>
            <a:r>
              <a:rPr lang="en-US" altLang="zh-CN" sz="24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54" dirty="0" smtClean="0">
                <a:solidFill>
                  <a:srgbClr val="ff0000"/>
                </a:solidFill>
                <a:latin typeface="Segoe UI" pitchFamily="18" charset="0"/>
                <a:cs typeface="Segoe UI" pitchFamily="18" charset="0"/>
              </a:rPr>
              <a:t>People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" y="152400"/>
            <a:ext cx="10386710" cy="7251700"/>
          </a:xfrm>
          <a:custGeom>
            <a:avLst/>
            <a:gdLst>
              <a:gd name="connsiteX0" fmla="*/ 0 w 10386710"/>
              <a:gd name="connsiteY0" fmla="*/ 0 h 7251700"/>
              <a:gd name="connsiteX1" fmla="*/ 10386710 w 10386710"/>
              <a:gd name="connsiteY1" fmla="*/ 0 h 7251700"/>
              <a:gd name="connsiteX2" fmla="*/ 10386710 w 10386710"/>
              <a:gd name="connsiteY2" fmla="*/ 7251700 h 7251700"/>
              <a:gd name="connsiteX3" fmla="*/ 0 w 10386710"/>
              <a:gd name="connsiteY3" fmla="*/ 7251700 h 7251700"/>
              <a:gd name="connsiteX4" fmla="*/ 0 w 10386710"/>
              <a:gd name="connsiteY4" fmla="*/ 0 h 7251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386710" h="7251700">
                <a:moveTo>
                  <a:pt x="0" y="0"/>
                </a:moveTo>
                <a:lnTo>
                  <a:pt x="10386710" y="0"/>
                </a:lnTo>
                <a:lnTo>
                  <a:pt x="10386710" y="7251700"/>
                </a:lnTo>
                <a:lnTo>
                  <a:pt x="0" y="72517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0">
            <a:off x="4406900" y="3568700"/>
            <a:ext cx="19812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>
							</a:tabLst>
            </a:pPr>
            <a:r>
              <a:rPr lang="en-US" altLang="zh-CN" sz="3272" dirty="0" smtClean="0">
                <a:solidFill>
                  <a:srgbClr val="fefb00"/>
                </a:solidFill>
                <a:latin typeface="Times New Roman" pitchFamily="18" charset="0"/>
                <a:cs typeface="Times New Roman" pitchFamily="18" charset="0"/>
              </a:rPr>
              <a:t>Questions</a:t>
            </a:r>
            <a:r>
              <a:rPr lang="en-US" altLang="zh-CN" sz="3272" dirty="0" smtClean="0">
                <a:solidFill>
                  <a:srgbClr val="ffffff"/>
                </a:solidFill>
                <a:latin typeface="Segoe UI" pitchFamily="18" charset="0"/>
                <a:cs typeface="Segoe UI" pitchFamily="18" charset="0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雨林木风</cp:lastModifiedBy>
  <cp:revision>3</cp:revision>
  <dcterms:created xsi:type="dcterms:W3CDTF">2006-08-16T00:00:00Z</dcterms:created>
  <dcterms:modified xsi:type="dcterms:W3CDTF">2010-04-24T16:48:41Z</dcterms:modified>
</cp:coreProperties>
</file>